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1" r:id="rId2"/>
    <p:sldId id="285" r:id="rId3"/>
    <p:sldId id="265" r:id="rId4"/>
    <p:sldId id="258" r:id="rId5"/>
    <p:sldId id="260" r:id="rId6"/>
    <p:sldId id="268" r:id="rId7"/>
    <p:sldId id="262" r:id="rId8"/>
    <p:sldId id="267" r:id="rId9"/>
    <p:sldId id="269" r:id="rId10"/>
    <p:sldId id="270" r:id="rId11"/>
    <p:sldId id="271" r:id="rId12"/>
    <p:sldId id="272" r:id="rId13"/>
    <p:sldId id="273" r:id="rId14"/>
    <p:sldId id="264" r:id="rId15"/>
    <p:sldId id="266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4" r:id="rId24"/>
    <p:sldId id="281" r:id="rId25"/>
    <p:sldId id="282" r:id="rId26"/>
    <p:sldId id="283" r:id="rId27"/>
    <p:sldId id="28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83636"/>
    <a:srgbClr val="F1F5E7"/>
    <a:srgbClr val="E4EFF0"/>
    <a:srgbClr val="F7F1E8"/>
    <a:srgbClr val="ECD3BE"/>
    <a:srgbClr val="FAF3EB"/>
    <a:srgbClr val="156082"/>
    <a:srgbClr val="FDF1F1"/>
    <a:srgbClr val="E9F1F3"/>
    <a:srgbClr val="FBE5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>
        <p:scale>
          <a:sx n="75" d="100"/>
          <a:sy n="75" d="100"/>
        </p:scale>
        <p:origin x="-342" y="-5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서민솔" userId="8fd8a553-a375-417c-8e41-e14bd040ccfa" providerId="ADAL" clId="{C87E12AE-C829-4A7A-9CDC-190AA6961D92}"/>
    <pc:docChg chg="modSld">
      <pc:chgData name="서민솔" userId="8fd8a553-a375-417c-8e41-e14bd040ccfa" providerId="ADAL" clId="{C87E12AE-C829-4A7A-9CDC-190AA6961D92}" dt="2025-12-28T12:28:35.016" v="3" actId="14100"/>
      <pc:docMkLst>
        <pc:docMk/>
      </pc:docMkLst>
      <pc:sldChg chg="modSp mod">
        <pc:chgData name="서민솔" userId="8fd8a553-a375-417c-8e41-e14bd040ccfa" providerId="ADAL" clId="{C87E12AE-C829-4A7A-9CDC-190AA6961D92}" dt="2025-12-28T12:28:35.016" v="3" actId="14100"/>
        <pc:sldMkLst>
          <pc:docMk/>
          <pc:sldMk cId="3530010956" sldId="285"/>
        </pc:sldMkLst>
        <pc:spChg chg="mod">
          <ac:chgData name="서민솔" userId="8fd8a553-a375-417c-8e41-e14bd040ccfa" providerId="ADAL" clId="{C87E12AE-C829-4A7A-9CDC-190AA6961D92}" dt="2025-12-28T12:28:35.016" v="3" actId="14100"/>
          <ac:spMkLst>
            <pc:docMk/>
            <pc:sldMk cId="3530010956" sldId="285"/>
            <ac:spMk id="5" creationId="{95B4240B-1F1E-EF7F-FC68-AD1CA505F3F7}"/>
          </ac:spMkLst>
        </pc:spChg>
        <pc:spChg chg="mod">
          <ac:chgData name="서민솔" userId="8fd8a553-a375-417c-8e41-e14bd040ccfa" providerId="ADAL" clId="{C87E12AE-C829-4A7A-9CDC-190AA6961D92}" dt="2025-12-28T12:28:35.016" v="3" actId="14100"/>
          <ac:spMkLst>
            <pc:docMk/>
            <pc:sldMk cId="3530010956" sldId="285"/>
            <ac:spMk id="7" creationId="{ABD7879F-BCAD-5137-F835-25DD8CB5E46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F09BCE-6723-4401-9E2D-293FA9ABA9EF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098759-1DFB-4260-A7C9-BD598671D1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349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8759-1DFB-4260-A7C9-BD598671D17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7602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098759-1DFB-4260-A7C9-BD598671D17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7593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7F29CB4-64DB-37C2-A12B-50393FEE14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B4646A8A-5C18-6400-3C13-6E973D926B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8FC90743-1FB9-5670-279B-6B7E4539D8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20108F0-5454-6598-C4A9-46AD142A9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087B50B-EC6E-6F12-CF8E-35F4ED3C6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281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DCB1D1-91C9-0FD2-F5E5-7F9B90F5DB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85B052B-DBEC-B7BA-AD34-17AB61BF70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144DFDF5-F50F-545D-3EC9-08D8EA26F8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C9F9CB35-62E9-5F1E-EF22-FFF38F6925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79C53EA-9528-D590-0D13-D626FDD5E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2011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2F48D741-74FF-F00B-BD28-D92DC7E90F7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E5B011FF-DF60-7B3A-D4FF-0C912B8C42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7E3D26ED-CD60-240B-CE26-45DED9504B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7676591C-BFC2-530D-C37C-BF6156FCF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F7FEC28-A531-07C4-ED55-12E47CC319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17814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2A6A2AE-39C6-DAB3-B6D8-66B3A0F7B1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CE587C87-3165-C60A-EE97-966525430C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D475E26-D7D3-CB1D-729F-83A989B11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60D61DD9-1581-72DF-9E8F-4D2143AA9E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4F4F3F31-E267-1E44-E17C-F33164AD2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106977A0-27A0-20CC-07CF-8BDC3FDB48A2}"/>
              </a:ext>
            </a:extLst>
          </p:cNvPr>
          <p:cNvSpPr/>
          <p:nvPr userDrawn="1"/>
        </p:nvSpPr>
        <p:spPr>
          <a:xfrm>
            <a:off x="0" y="7937"/>
            <a:ext cx="12192000" cy="6850063"/>
          </a:xfrm>
          <a:prstGeom prst="rect">
            <a:avLst/>
          </a:prstGeom>
          <a:solidFill>
            <a:srgbClr val="FAF3EB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4806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D224410-568A-B64C-CF38-0F92CBCBA2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52C5E5F-CEB4-5ED3-59EB-2E8E25A0B2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B9DC4EB-3883-74F6-4BB5-81C9192F7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65BA46D-B2D1-AF43-1EC1-FB7AD475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DAD21A06-9E9B-DF4E-89D0-B6BE307A4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9847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BD1C41E-4000-78DF-690E-3E3B938CB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021C27CF-F8B7-98D0-1471-4DF23BE399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13AAE0C-458C-A177-E00B-BC09C89369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3EA8ABA7-9698-F9E4-6C6A-39A3C77D4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07C3119-1019-25FD-2E09-6A303B9ED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BBF92974-346B-FED2-7E88-0D3D6439A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32905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B34A010-C651-FA47-8C36-6F1D25DAD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6A523719-59BC-C365-92D1-732116C7D2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28BDAB21-AF57-4A29-592D-2D51C17BE1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E8AC508C-E4CC-AC8B-2373-8C2FF06EBD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93BB407F-541B-E874-21D3-3CBB872F02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E1993F9C-5A18-4099-2840-0D49C2CA3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F32D0940-2705-5D21-BE60-B85A32F4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564287C-44DF-855C-CAD2-EE645CD66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99683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719E9DF8-C381-DF31-40D7-F79A27CC8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47748FB3-F61E-5C04-078A-A60661D0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DEBB73A7-FBF3-17AC-1C8A-F59C37A2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E6B0D766-BAAF-7755-5A2A-4E3ECFC365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3075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8317E8C1-8AE8-D6A3-5B15-D8E31EE5CA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B54BDC51-F4CE-D42B-2182-2831BD766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1A3BD9E-CE3E-07D8-35C5-533C94C04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9788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1964623-0242-5CD6-48A2-BF0A0F37E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4D399ACB-DD67-4413-471C-E3E2F05537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247D3BE-C630-9D5B-C6F6-A7D11B8623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4CED0ED8-42B3-2E97-887F-3B6CFF908D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3009E532-E299-44B6-208F-9F116736B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665997A-7E32-DCE3-807D-AC72A9108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40175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37E3325F-FDA5-1EEE-1EF6-620B057575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F499DD01-201F-981A-C5F5-941F791BFA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D8CECE03-903C-466A-E0EC-18DEB4445F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568E1F43-5B8B-3B29-DBBB-B88C6936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4679FE4-EA66-C64A-811B-89DB72FDD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3074F21-3DEA-FB32-DF8D-862FB5646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1334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C908F325-604C-CCFF-7272-BCF2AE5A5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DA04E7D8-8916-BECF-C808-8016296CE3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E56B306-5DDB-C7A1-0CB1-8D266219C44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7C9D5FC-3A40-4268-8355-A476A6947829}" type="datetimeFigureOut">
              <a:rPr lang="ko-KR" altLang="en-US" smtClean="0"/>
              <a:t>2026-01-07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AD9E8AD-FBF7-F4A8-78A1-2737669F7D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BC77D7EA-132F-A9E9-9AF0-4C674BD0A0F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696868-A5E1-4803-BB87-F936458418C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47077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75B727E8-9669-601F-98C1-85283F50936E}"/>
              </a:ext>
            </a:extLst>
          </p:cNvPr>
          <p:cNvSpPr txBox="1"/>
          <p:nvPr/>
        </p:nvSpPr>
        <p:spPr>
          <a:xfrm>
            <a:off x="1978493" y="2033334"/>
            <a:ext cx="800411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b="1" dirty="0"/>
              <a:t>디바이스 드라이버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D3DDF550-E15D-C4A4-D402-A00E177BB9F3}"/>
              </a:ext>
            </a:extLst>
          </p:cNvPr>
          <p:cNvSpPr txBox="1"/>
          <p:nvPr/>
        </p:nvSpPr>
        <p:spPr>
          <a:xfrm>
            <a:off x="5564410" y="3258531"/>
            <a:ext cx="832280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3200" b="1" dirty="0"/>
              <a:t>5</a:t>
            </a:r>
            <a:r>
              <a:rPr lang="ko-KR" altLang="en-US" sz="3200" b="1" dirty="0"/>
              <a:t>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0A47583E-D5B0-52C0-61B9-7B38A4FC5467}"/>
              </a:ext>
            </a:extLst>
          </p:cNvPr>
          <p:cNvSpPr txBox="1"/>
          <p:nvPr/>
        </p:nvSpPr>
        <p:spPr>
          <a:xfrm>
            <a:off x="3911037" y="3868285"/>
            <a:ext cx="413902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400" b="1" dirty="0"/>
              <a:t>서민솔</a:t>
            </a:r>
            <a:r>
              <a:rPr lang="en-US" altLang="ko-KR" sz="2400" b="1" dirty="0"/>
              <a:t>, </a:t>
            </a:r>
            <a:r>
              <a:rPr lang="ko-KR" altLang="en-US" sz="2400" b="1" dirty="0"/>
              <a:t>이환중</a:t>
            </a:r>
          </a:p>
        </p:txBody>
      </p:sp>
    </p:spTree>
    <p:extLst>
      <p:ext uri="{BB962C8B-B14F-4D97-AF65-F5344CB8AC3E}">
        <p14:creationId xmlns:p14="http://schemas.microsoft.com/office/powerpoint/2010/main" val="35510317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 descr="텍스트, 폰트, 스크린샷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232068A-D7AA-D2B0-09FE-D5C17E5F45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425" y="2780666"/>
            <a:ext cx="10941866" cy="182673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A4DA63D-A517-E8D6-49CC-CCEECB4C8709}"/>
              </a:ext>
            </a:extLst>
          </p:cNvPr>
          <p:cNvSpPr txBox="1"/>
          <p:nvPr/>
        </p:nvSpPr>
        <p:spPr>
          <a:xfrm>
            <a:off x="1110227" y="1788934"/>
            <a:ext cx="24341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rgbClr val="A83636"/>
                </a:solidFill>
              </a:rPr>
              <a:t>쓰레드 생성</a:t>
            </a:r>
          </a:p>
        </p:txBody>
      </p:sp>
    </p:spTree>
    <p:extLst>
      <p:ext uri="{BB962C8B-B14F-4D97-AF65-F5344CB8AC3E}">
        <p14:creationId xmlns:p14="http://schemas.microsoft.com/office/powerpoint/2010/main" val="24632268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F5EC999-FA25-D8FD-9990-7CFB60A25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4" y="1092796"/>
            <a:ext cx="8582025" cy="495138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6898A14A-A576-2667-BA02-E80DBE611230}"/>
              </a:ext>
            </a:extLst>
          </p:cNvPr>
          <p:cNvSpPr txBox="1"/>
          <p:nvPr/>
        </p:nvSpPr>
        <p:spPr>
          <a:xfrm>
            <a:off x="632460" y="5130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ds1302_thread()</a:t>
            </a:r>
            <a:endParaRPr lang="ko-KR" altLang="en-US" sz="2400" dirty="0"/>
          </a:p>
        </p:txBody>
      </p:sp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A62E225D-EDBB-1D73-D7CA-AD20C2B16E6C}"/>
              </a:ext>
            </a:extLst>
          </p:cNvPr>
          <p:cNvGrpSpPr/>
          <p:nvPr/>
        </p:nvGrpSpPr>
        <p:grpSpPr>
          <a:xfrm>
            <a:off x="7970518" y="813818"/>
            <a:ext cx="2887982" cy="5049534"/>
            <a:chOff x="7970518" y="813818"/>
            <a:chExt cx="2887982" cy="5049534"/>
          </a:xfrm>
        </p:grpSpPr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4A2DFB78-A108-43BE-AE59-F9E535FD4308}"/>
                </a:ext>
              </a:extLst>
            </p:cNvPr>
            <p:cNvSpPr/>
            <p:nvPr/>
          </p:nvSpPr>
          <p:spPr>
            <a:xfrm>
              <a:off x="7970518" y="81381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read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E2C4E1C9-9811-B7D7-11F8-B5CD9C77980E}"/>
                </a:ext>
              </a:extLst>
            </p:cNvPr>
            <p:cNvSpPr/>
            <p:nvPr/>
          </p:nvSpPr>
          <p:spPr>
            <a:xfrm>
              <a:off x="7970518" y="211683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parse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타원 12">
              <a:extLst>
                <a:ext uri="{FF2B5EF4-FFF2-40B4-BE49-F238E27FC236}">
                  <a16:creationId xmlns="" xmlns:a16="http://schemas.microsoft.com/office/drawing/2014/main" id="{BA428F99-1E00-F480-9ABA-69A32BF99EA9}"/>
                </a:ext>
              </a:extLst>
            </p:cNvPr>
            <p:cNvSpPr/>
            <p:nvPr/>
          </p:nvSpPr>
          <p:spPr>
            <a:xfrm>
              <a:off x="7970518" y="347319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A7B345F7-628A-6DAB-1080-D51F3EB650E0}"/>
                </a:ext>
              </a:extLst>
            </p:cNvPr>
            <p:cNvCxnSpPr>
              <a:cxnSpLocks/>
              <a:stCxn id="8" idx="4"/>
              <a:endCxn id="12" idx="0"/>
            </p:cNvCxnSpPr>
            <p:nvPr/>
          </p:nvCxnSpPr>
          <p:spPr>
            <a:xfrm>
              <a:off x="9048749" y="1850138"/>
              <a:ext cx="0" cy="266700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D1380E03-CF52-1A18-825D-FB965E7F4572}"/>
                </a:ext>
              </a:extLst>
            </p:cNvPr>
            <p:cNvCxnSpPr>
              <a:cxnSpLocks/>
              <a:stCxn id="12" idx="4"/>
            </p:cNvCxnSpPr>
            <p:nvPr/>
          </p:nvCxnSpPr>
          <p:spPr>
            <a:xfrm>
              <a:off x="9048749" y="3153158"/>
              <a:ext cx="0" cy="320040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7" name="그룹 26">
              <a:extLst>
                <a:ext uri="{FF2B5EF4-FFF2-40B4-BE49-F238E27FC236}">
                  <a16:creationId xmlns="" xmlns:a16="http://schemas.microsoft.com/office/drawing/2014/main" id="{A6DCDF61-C9AA-36C3-E886-7EC70C7C0315}"/>
                </a:ext>
              </a:extLst>
            </p:cNvPr>
            <p:cNvGrpSpPr/>
            <p:nvPr/>
          </p:nvGrpSpPr>
          <p:grpSpPr>
            <a:xfrm>
              <a:off x="7989568" y="4827032"/>
              <a:ext cx="2156462" cy="1036320"/>
              <a:chOff x="8580118" y="4649722"/>
              <a:chExt cx="2156462" cy="1036320"/>
            </a:xfrm>
          </p:grpSpPr>
          <p:sp>
            <p:nvSpPr>
              <p:cNvPr id="14" name="타원 13">
                <a:extLst>
                  <a:ext uri="{FF2B5EF4-FFF2-40B4-BE49-F238E27FC236}">
                    <a16:creationId xmlns="" xmlns:a16="http://schemas.microsoft.com/office/drawing/2014/main" id="{3ED8CA96-8A1F-751B-7AE6-7694304A53C6}"/>
                  </a:ext>
                </a:extLst>
              </p:cNvPr>
              <p:cNvSpPr/>
              <p:nvPr/>
            </p:nvSpPr>
            <p:spPr>
              <a:xfrm>
                <a:off x="8580118" y="4649722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09CCFE27-BAAF-827E-3859-EC5B8127E2B5}"/>
                  </a:ext>
                </a:extLst>
              </p:cNvPr>
              <p:cNvSpPr txBox="1"/>
              <p:nvPr/>
            </p:nvSpPr>
            <p:spPr>
              <a:xfrm>
                <a:off x="8686800" y="4983216"/>
                <a:ext cx="2049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</a:rPr>
                  <a:t>set update flag</a:t>
                </a:r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DC2794B8-BFEA-2E28-320E-7F640A3F1E75}"/>
                </a:ext>
              </a:extLst>
            </p:cNvPr>
            <p:cNvSpPr txBox="1"/>
            <p:nvPr/>
          </p:nvSpPr>
          <p:spPr>
            <a:xfrm>
              <a:off x="8077200" y="3794760"/>
              <a:ext cx="20497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save to shared</a:t>
              </a:r>
            </a:p>
          </p:txBody>
        </p:sp>
        <p:cxnSp>
          <p:nvCxnSpPr>
            <p:cNvPr id="25" name="직선 화살표 연결선 24">
              <a:extLst>
                <a:ext uri="{FF2B5EF4-FFF2-40B4-BE49-F238E27FC236}">
                  <a16:creationId xmlns="" xmlns:a16="http://schemas.microsoft.com/office/drawing/2014/main" id="{06AA8C32-48CA-9279-7383-87026C4BE83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799" y="4509518"/>
              <a:ext cx="0" cy="317514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오른쪽 대괄호 27">
              <a:extLst>
                <a:ext uri="{FF2B5EF4-FFF2-40B4-BE49-F238E27FC236}">
                  <a16:creationId xmlns="" xmlns:a16="http://schemas.microsoft.com/office/drawing/2014/main" id="{4A059A77-3475-B17A-C525-8577D7E57194}"/>
                </a:ext>
              </a:extLst>
            </p:cNvPr>
            <p:cNvSpPr/>
            <p:nvPr/>
          </p:nvSpPr>
          <p:spPr>
            <a:xfrm>
              <a:off x="10126980" y="1275484"/>
              <a:ext cx="731520" cy="4136272"/>
            </a:xfrm>
            <a:prstGeom prst="rightBracket">
              <a:avLst>
                <a:gd name="adj" fmla="val 30870"/>
              </a:avLst>
            </a:prstGeom>
            <a:ln w="28575">
              <a:solidFill>
                <a:srgbClr val="A83636"/>
              </a:solidFill>
              <a:prstDash val="solid"/>
              <a:headEnd type="arrow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7038408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텍스트, 스크린샷, 폰트, 문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464E749E-FBD1-F05F-7E32-6E2C46B3E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603096"/>
            <a:ext cx="6187789" cy="61709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A416AE59-D89D-1D15-4BF4-17045BC13837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dht11_thread()</a:t>
            </a:r>
            <a:endParaRPr lang="ko-KR" altLang="en-US" sz="2400" dirty="0"/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19877990-8AB4-A8F6-D75F-CB70A12D48A7}"/>
              </a:ext>
            </a:extLst>
          </p:cNvPr>
          <p:cNvGrpSpPr/>
          <p:nvPr/>
        </p:nvGrpSpPr>
        <p:grpSpPr>
          <a:xfrm>
            <a:off x="7970518" y="813818"/>
            <a:ext cx="2887982" cy="5049534"/>
            <a:chOff x="7970518" y="813818"/>
            <a:chExt cx="2887982" cy="5049534"/>
          </a:xfrm>
        </p:grpSpPr>
        <p:sp>
          <p:nvSpPr>
            <p:cNvPr id="10" name="타원 9">
              <a:extLst>
                <a:ext uri="{FF2B5EF4-FFF2-40B4-BE49-F238E27FC236}">
                  <a16:creationId xmlns="" xmlns:a16="http://schemas.microsoft.com/office/drawing/2014/main" id="{5B987BCF-B845-7821-20BF-9EFDBEDB6740}"/>
                </a:ext>
              </a:extLst>
            </p:cNvPr>
            <p:cNvSpPr/>
            <p:nvPr/>
          </p:nvSpPr>
          <p:spPr>
            <a:xfrm>
              <a:off x="7970518" y="81381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read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E2BC3646-D03B-F393-23BE-22264C26C8B4}"/>
                </a:ext>
              </a:extLst>
            </p:cNvPr>
            <p:cNvSpPr/>
            <p:nvPr/>
          </p:nvSpPr>
          <p:spPr>
            <a:xfrm>
              <a:off x="7970518" y="211683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 b="1" dirty="0">
                  <a:solidFill>
                    <a:schemeClr val="tx1"/>
                  </a:solidFill>
                </a:rPr>
                <a:t>parse</a:t>
              </a:r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타원 11">
              <a:extLst>
                <a:ext uri="{FF2B5EF4-FFF2-40B4-BE49-F238E27FC236}">
                  <a16:creationId xmlns="" xmlns:a16="http://schemas.microsoft.com/office/drawing/2014/main" id="{A8D20DCF-A398-10F4-975C-AEE9F45C3559}"/>
                </a:ext>
              </a:extLst>
            </p:cNvPr>
            <p:cNvSpPr/>
            <p:nvPr/>
          </p:nvSpPr>
          <p:spPr>
            <a:xfrm>
              <a:off x="7970518" y="3473198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="" xmlns:a16="http://schemas.microsoft.com/office/drawing/2014/main" id="{58B632BB-AA8E-1050-9E2A-C6DEB5B6C3D1}"/>
                </a:ext>
              </a:extLst>
            </p:cNvPr>
            <p:cNvCxnSpPr>
              <a:cxnSpLocks/>
              <a:stCxn id="10" idx="4"/>
              <a:endCxn id="11" idx="0"/>
            </p:cNvCxnSpPr>
            <p:nvPr/>
          </p:nvCxnSpPr>
          <p:spPr>
            <a:xfrm>
              <a:off x="9048749" y="1850138"/>
              <a:ext cx="0" cy="266700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6E2B25E0-D52B-10AC-2403-D5414BBB5D97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9048749" y="3153158"/>
              <a:ext cx="0" cy="320040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CAD88020-C12B-7A7E-B246-BF6255C3273A}"/>
                </a:ext>
              </a:extLst>
            </p:cNvPr>
            <p:cNvGrpSpPr/>
            <p:nvPr/>
          </p:nvGrpSpPr>
          <p:grpSpPr>
            <a:xfrm>
              <a:off x="7989568" y="4827032"/>
              <a:ext cx="2156462" cy="1036320"/>
              <a:chOff x="8580118" y="4649722"/>
              <a:chExt cx="2156462" cy="1036320"/>
            </a:xfrm>
          </p:grpSpPr>
          <p:sp>
            <p:nvSpPr>
              <p:cNvPr id="19" name="타원 18">
                <a:extLst>
                  <a:ext uri="{FF2B5EF4-FFF2-40B4-BE49-F238E27FC236}">
                    <a16:creationId xmlns="" xmlns:a16="http://schemas.microsoft.com/office/drawing/2014/main" id="{F9047A8F-3D73-2A2C-DE64-46A7B3BC5548}"/>
                  </a:ext>
                </a:extLst>
              </p:cNvPr>
              <p:cNvSpPr/>
              <p:nvPr/>
            </p:nvSpPr>
            <p:spPr>
              <a:xfrm>
                <a:off x="8580118" y="4649722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988E0964-8AD4-B559-444A-04A3AABF657D}"/>
                  </a:ext>
                </a:extLst>
              </p:cNvPr>
              <p:cNvSpPr txBox="1"/>
              <p:nvPr/>
            </p:nvSpPr>
            <p:spPr>
              <a:xfrm>
                <a:off x="8686800" y="4983216"/>
                <a:ext cx="204978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1800" b="1" dirty="0">
                    <a:solidFill>
                      <a:schemeClr val="tx1"/>
                    </a:solidFill>
                  </a:rPr>
                  <a:t>set update flag</a:t>
                </a:r>
                <a:endParaRPr lang="ko-KR" altLang="en-US" sz="18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4EC69798-08A9-597B-DC3D-7C92E0D1B7D0}"/>
                </a:ext>
              </a:extLst>
            </p:cNvPr>
            <p:cNvSpPr txBox="1"/>
            <p:nvPr/>
          </p:nvSpPr>
          <p:spPr>
            <a:xfrm>
              <a:off x="8077200" y="3794760"/>
              <a:ext cx="204978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save to shared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="" xmlns:a16="http://schemas.microsoft.com/office/drawing/2014/main" id="{B21FDEAC-B380-5658-E28E-5CE8615C8699}"/>
                </a:ext>
              </a:extLst>
            </p:cNvPr>
            <p:cNvCxnSpPr>
              <a:cxnSpLocks/>
            </p:cNvCxnSpPr>
            <p:nvPr/>
          </p:nvCxnSpPr>
          <p:spPr>
            <a:xfrm>
              <a:off x="9067799" y="4509518"/>
              <a:ext cx="0" cy="317514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오른쪽 대괄호 17">
              <a:extLst>
                <a:ext uri="{FF2B5EF4-FFF2-40B4-BE49-F238E27FC236}">
                  <a16:creationId xmlns="" xmlns:a16="http://schemas.microsoft.com/office/drawing/2014/main" id="{98FF6755-5DAE-3247-7D5B-9A69340128CF}"/>
                </a:ext>
              </a:extLst>
            </p:cNvPr>
            <p:cNvSpPr/>
            <p:nvPr/>
          </p:nvSpPr>
          <p:spPr>
            <a:xfrm>
              <a:off x="10126980" y="1275484"/>
              <a:ext cx="731520" cy="4136272"/>
            </a:xfrm>
            <a:prstGeom prst="rightBracket">
              <a:avLst>
                <a:gd name="adj" fmla="val 30870"/>
              </a:avLst>
            </a:prstGeom>
            <a:ln w="28575">
              <a:solidFill>
                <a:srgbClr val="A83636"/>
              </a:solidFill>
              <a:prstDash val="solid"/>
              <a:headEnd type="arrow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821654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F4271BD-1C91-7516-93F3-EDBAD46F2473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rotary_thread()</a:t>
            </a:r>
            <a:endParaRPr lang="ko-KR" altLang="en-US" sz="2400" dirty="0"/>
          </a:p>
        </p:txBody>
      </p:sp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765C23AA-6413-F1E8-0855-862CDEB29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733049"/>
            <a:ext cx="5892058" cy="5894174"/>
          </a:xfrm>
          <a:prstGeom prst="rect">
            <a:avLst/>
          </a:prstGeom>
        </p:spPr>
      </p:pic>
      <p:sp>
        <p:nvSpPr>
          <p:cNvPr id="8" name="오른쪽 대괄호 7">
            <a:extLst>
              <a:ext uri="{FF2B5EF4-FFF2-40B4-BE49-F238E27FC236}">
                <a16:creationId xmlns="" xmlns:a16="http://schemas.microsoft.com/office/drawing/2014/main" id="{6FA0EA74-DE17-5B40-72CF-1F62F1028C40}"/>
              </a:ext>
            </a:extLst>
          </p:cNvPr>
          <p:cNvSpPr/>
          <p:nvPr/>
        </p:nvSpPr>
        <p:spPr>
          <a:xfrm>
            <a:off x="5510736" y="3313738"/>
            <a:ext cx="88875" cy="1928822"/>
          </a:xfrm>
          <a:prstGeom prst="rightBracket">
            <a:avLst>
              <a:gd name="adj" fmla="val 30870"/>
            </a:avLst>
          </a:prstGeom>
          <a:ln w="28575">
            <a:solidFill>
              <a:srgbClr val="A83636"/>
            </a:solidFill>
            <a:prstDash val="soli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CAB4A50E-8D38-BB81-BE5D-A271B95CC983}"/>
              </a:ext>
            </a:extLst>
          </p:cNvPr>
          <p:cNvSpPr txBox="1"/>
          <p:nvPr/>
        </p:nvSpPr>
        <p:spPr>
          <a:xfrm>
            <a:off x="5600973" y="3826444"/>
            <a:ext cx="149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A83636"/>
                </a:solidFill>
              </a:rPr>
              <a:t>이벤트 타입 </a:t>
            </a:r>
            <a:r>
              <a:rPr lang="en-US" altLang="ko-KR" b="1" dirty="0">
                <a:solidFill>
                  <a:srgbClr val="A83636"/>
                </a:solidFill>
              </a:rPr>
              <a:t>3</a:t>
            </a:r>
            <a:r>
              <a:rPr lang="ko-KR" altLang="en-US" b="1" dirty="0">
                <a:solidFill>
                  <a:srgbClr val="A83636"/>
                </a:solidFill>
              </a:rPr>
              <a:t>가지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03BBBE60-8D1F-37DE-B5AE-C4533FD8442C}"/>
              </a:ext>
            </a:extLst>
          </p:cNvPr>
          <p:cNvSpPr txBox="1"/>
          <p:nvPr/>
        </p:nvSpPr>
        <p:spPr>
          <a:xfrm>
            <a:off x="7394939" y="3425155"/>
            <a:ext cx="1493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83636"/>
                </a:solidFill>
              </a:rPr>
              <a:t>- CLICK</a:t>
            </a:r>
            <a:endParaRPr lang="ko-KR" altLang="en-US" b="1" dirty="0">
              <a:solidFill>
                <a:srgbClr val="A83636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6825A16-1E7E-8331-29D9-1A2E5C7FE073}"/>
              </a:ext>
            </a:extLst>
          </p:cNvPr>
          <p:cNvSpPr txBox="1"/>
          <p:nvPr/>
        </p:nvSpPr>
        <p:spPr>
          <a:xfrm>
            <a:off x="7394939" y="3964450"/>
            <a:ext cx="241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83636"/>
                </a:solidFill>
              </a:rPr>
              <a:t>- </a:t>
            </a:r>
            <a:r>
              <a:rPr lang="ko-KR" altLang="en-US" b="1" dirty="0">
                <a:solidFill>
                  <a:srgbClr val="A83636"/>
                </a:solidFill>
              </a:rPr>
              <a:t>시계방향 회전</a:t>
            </a:r>
            <a:r>
              <a:rPr lang="en-US" altLang="ko-KR" b="1" dirty="0">
                <a:solidFill>
                  <a:srgbClr val="A83636"/>
                </a:solidFill>
              </a:rPr>
              <a:t> </a:t>
            </a:r>
            <a:endParaRPr lang="ko-KR" altLang="en-US" b="1" dirty="0">
              <a:solidFill>
                <a:srgbClr val="A83636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78830C14-9531-88FE-0A31-5CB5B8AF61D3}"/>
              </a:ext>
            </a:extLst>
          </p:cNvPr>
          <p:cNvSpPr txBox="1"/>
          <p:nvPr/>
        </p:nvSpPr>
        <p:spPr>
          <a:xfrm>
            <a:off x="7394939" y="4503745"/>
            <a:ext cx="24109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83636"/>
                </a:solidFill>
              </a:rPr>
              <a:t>- </a:t>
            </a:r>
            <a:r>
              <a:rPr lang="ko-KR" altLang="en-US" b="1" dirty="0">
                <a:solidFill>
                  <a:srgbClr val="A83636"/>
                </a:solidFill>
              </a:rPr>
              <a:t>반시계방향 회전</a:t>
            </a:r>
          </a:p>
        </p:txBody>
      </p:sp>
    </p:spTree>
    <p:extLst>
      <p:ext uri="{BB962C8B-B14F-4D97-AF65-F5344CB8AC3E}">
        <p14:creationId xmlns:p14="http://schemas.microsoft.com/office/powerpoint/2010/main" val="40889227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9200CFA3-58D0-258D-CE43-A12993B0A5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213"/>
          <a:stretch>
            <a:fillRect/>
          </a:stretch>
        </p:blipFill>
        <p:spPr>
          <a:xfrm>
            <a:off x="6362406" y="2092802"/>
            <a:ext cx="3610111" cy="34717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6CF709A-3360-5AC5-1859-64F30E9BA4BF}"/>
              </a:ext>
            </a:extLst>
          </p:cNvPr>
          <p:cNvSpPr txBox="1"/>
          <p:nvPr/>
        </p:nvSpPr>
        <p:spPr>
          <a:xfrm>
            <a:off x="3448551" y="1508027"/>
            <a:ext cx="5560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3200">
                <a:solidFill>
                  <a:srgbClr val="3C4043"/>
                </a:solidFill>
                <a:latin typeface="Roboto" panose="02000000000000000000" pitchFamily="2" charset="0"/>
              </a:defRPr>
            </a:lvl1pPr>
          </a:lstStyle>
          <a:p>
            <a:pPr algn="ctr"/>
            <a:r>
              <a:rPr lang="en-US" altLang="ko-KR" sz="2800" b="1" dirty="0"/>
              <a:t>FSM </a:t>
            </a:r>
            <a:r>
              <a:rPr lang="ko-KR" altLang="en-US" sz="2800" b="1" dirty="0"/>
              <a:t>설계를 위한 </a:t>
            </a:r>
            <a:r>
              <a:rPr lang="en-US" altLang="ko-KR" sz="2800" b="1" dirty="0"/>
              <a:t>state</a:t>
            </a:r>
            <a:r>
              <a:rPr lang="ko-KR" altLang="en-US" sz="2800" b="1" dirty="0"/>
              <a:t> 정의</a:t>
            </a:r>
            <a:endParaRPr lang="en-US" altLang="ko-KR" sz="2800" b="1" dirty="0"/>
          </a:p>
        </p:txBody>
      </p:sp>
      <p:pic>
        <p:nvPicPr>
          <p:cNvPr id="16" name="그림 15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33E09E23-F747-38BA-8667-DCBC2614B8E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8133"/>
          <a:stretch>
            <a:fillRect/>
          </a:stretch>
        </p:blipFill>
        <p:spPr>
          <a:xfrm>
            <a:off x="2219483" y="2257902"/>
            <a:ext cx="3610111" cy="1681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338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E37A0084-0D66-3084-87E9-93420D9DE4C0}"/>
              </a:ext>
            </a:extLst>
          </p:cNvPr>
          <p:cNvSpPr txBox="1"/>
          <p:nvPr/>
        </p:nvSpPr>
        <p:spPr>
          <a:xfrm>
            <a:off x="528735" y="575684"/>
            <a:ext cx="2811668" cy="510778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400" b="1" dirty="0"/>
              <a:t>TIME_EDIT_MODE</a:t>
            </a:r>
            <a:endParaRPr lang="ko-KR" altLang="en-US" sz="2400" b="1" dirty="0"/>
          </a:p>
        </p:txBody>
      </p:sp>
      <p:sp>
        <p:nvSpPr>
          <p:cNvPr id="15" name="타원 14">
            <a:extLst>
              <a:ext uri="{FF2B5EF4-FFF2-40B4-BE49-F238E27FC236}">
                <a16:creationId xmlns="" xmlns:a16="http://schemas.microsoft.com/office/drawing/2014/main" id="{50D00BE6-FC28-2B63-9E28-8616387DCBA5}"/>
              </a:ext>
            </a:extLst>
          </p:cNvPr>
          <p:cNvSpPr/>
          <p:nvPr/>
        </p:nvSpPr>
        <p:spPr>
          <a:xfrm>
            <a:off x="4142792" y="5242217"/>
            <a:ext cx="3298056" cy="1429756"/>
          </a:xfrm>
          <a:prstGeom prst="ellipse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C74F0D33-B2D1-B2BA-8DD0-6B0EEACA3DF8}"/>
              </a:ext>
            </a:extLst>
          </p:cNvPr>
          <p:cNvSpPr txBox="1"/>
          <p:nvPr/>
        </p:nvSpPr>
        <p:spPr>
          <a:xfrm>
            <a:off x="4671937" y="5553965"/>
            <a:ext cx="2262607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SCREAN_NOMAL</a:t>
            </a:r>
            <a:endParaRPr lang="ko-KR" altLang="en-US" sz="2000" b="1" dirty="0"/>
          </a:p>
        </p:txBody>
      </p:sp>
      <p:sp>
        <p:nvSpPr>
          <p:cNvPr id="21" name="자유형: 도형 20">
            <a:extLst>
              <a:ext uri="{FF2B5EF4-FFF2-40B4-BE49-F238E27FC236}">
                <a16:creationId xmlns="" xmlns:a16="http://schemas.microsoft.com/office/drawing/2014/main" id="{7A786F49-0C83-71F6-1721-36212927D87B}"/>
              </a:ext>
            </a:extLst>
          </p:cNvPr>
          <p:cNvSpPr/>
          <p:nvPr/>
        </p:nvSpPr>
        <p:spPr>
          <a:xfrm>
            <a:off x="1632857" y="2423425"/>
            <a:ext cx="2509935" cy="3492183"/>
          </a:xfrm>
          <a:custGeom>
            <a:avLst/>
            <a:gdLst>
              <a:gd name="csX0" fmla="*/ 4815840 w 4815840"/>
              <a:gd name="csY0" fmla="*/ 3274423 h 3274423"/>
              <a:gd name="csX1" fmla="*/ 2420983 w 4815840"/>
              <a:gd name="csY1" fmla="*/ 2577737 h 3274423"/>
              <a:gd name="csX2" fmla="*/ 574766 w 4815840"/>
              <a:gd name="csY2" fmla="*/ 1471748 h 3274423"/>
              <a:gd name="csX3" fmla="*/ 0 w 4815840"/>
              <a:gd name="csY3" fmla="*/ 0 h 3274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</a:cxnLst>
            <a:rect l="l" t="t" r="r" b="b"/>
            <a:pathLst>
              <a:path w="4815840" h="3274423">
                <a:moveTo>
                  <a:pt x="4815840" y="3274423"/>
                </a:moveTo>
                <a:cubicBezTo>
                  <a:pt x="3971834" y="3076303"/>
                  <a:pt x="3127829" y="2878183"/>
                  <a:pt x="2420983" y="2577737"/>
                </a:cubicBezTo>
                <a:cubicBezTo>
                  <a:pt x="1714137" y="2277291"/>
                  <a:pt x="978263" y="1901371"/>
                  <a:pt x="574766" y="1471748"/>
                </a:cubicBezTo>
                <a:cubicBezTo>
                  <a:pt x="171269" y="1042125"/>
                  <a:pt x="85634" y="521062"/>
                  <a:pt x="0" y="0"/>
                </a:cubicBez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C73266A0-5668-508E-A626-53BE29DB421F}"/>
              </a:ext>
            </a:extLst>
          </p:cNvPr>
          <p:cNvSpPr txBox="1"/>
          <p:nvPr/>
        </p:nvSpPr>
        <p:spPr>
          <a:xfrm>
            <a:off x="1103712" y="4790132"/>
            <a:ext cx="157299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rotary_click</a:t>
            </a:r>
          </a:p>
        </p:txBody>
      </p:sp>
      <p:sp>
        <p:nvSpPr>
          <p:cNvPr id="27" name="타원 26">
            <a:extLst>
              <a:ext uri="{FF2B5EF4-FFF2-40B4-BE49-F238E27FC236}">
                <a16:creationId xmlns="" xmlns:a16="http://schemas.microsoft.com/office/drawing/2014/main" id="{8F70B4D1-D9F1-CE48-0004-5AD71CC08517}"/>
              </a:ext>
            </a:extLst>
          </p:cNvPr>
          <p:cNvSpPr/>
          <p:nvPr/>
        </p:nvSpPr>
        <p:spPr>
          <a:xfrm>
            <a:off x="519405" y="1215948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F349B29C-B88A-95C6-890D-F3A42FE2E97B}"/>
              </a:ext>
            </a:extLst>
          </p:cNvPr>
          <p:cNvSpPr txBox="1"/>
          <p:nvPr/>
        </p:nvSpPr>
        <p:spPr>
          <a:xfrm>
            <a:off x="827093" y="1235507"/>
            <a:ext cx="1526950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EDIT_YEAR</a:t>
            </a:r>
            <a:endParaRPr lang="ko-KR" altLang="en-US" sz="2000" b="1" dirty="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CCA28422-58B6-5BF1-B4B9-6D82B57C9689}"/>
              </a:ext>
            </a:extLst>
          </p:cNvPr>
          <p:cNvSpPr txBox="1"/>
          <p:nvPr/>
        </p:nvSpPr>
        <p:spPr>
          <a:xfrm>
            <a:off x="731653" y="1615783"/>
            <a:ext cx="1717837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CW / year + 1</a:t>
            </a:r>
            <a:endParaRPr lang="ko-KR" altLang="en-US" sz="1600" b="1" dirty="0"/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598BE3A-49EF-FF08-BCB8-F330B21CDF97}"/>
              </a:ext>
            </a:extLst>
          </p:cNvPr>
          <p:cNvSpPr txBox="1"/>
          <p:nvPr/>
        </p:nvSpPr>
        <p:spPr>
          <a:xfrm>
            <a:off x="736947" y="1855355"/>
            <a:ext cx="1707243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year -1</a:t>
            </a:r>
            <a:endParaRPr lang="ko-KR" altLang="en-US" sz="1600" b="1" dirty="0"/>
          </a:p>
        </p:txBody>
      </p:sp>
      <p:sp>
        <p:nvSpPr>
          <p:cNvPr id="32" name="타원 26">
            <a:extLst>
              <a:ext uri="{FF2B5EF4-FFF2-40B4-BE49-F238E27FC236}">
                <a16:creationId xmlns="" xmlns:a16="http://schemas.microsoft.com/office/drawing/2014/main" id="{8141E553-5555-1288-CD14-95F920345A57}"/>
              </a:ext>
            </a:extLst>
          </p:cNvPr>
          <p:cNvSpPr/>
          <p:nvPr/>
        </p:nvSpPr>
        <p:spPr>
          <a:xfrm>
            <a:off x="3491477" y="1215948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BC89EAB2-DA74-A67A-A393-7F5C2D4F87F1}"/>
              </a:ext>
            </a:extLst>
          </p:cNvPr>
          <p:cNvSpPr txBox="1"/>
          <p:nvPr/>
        </p:nvSpPr>
        <p:spPr>
          <a:xfrm>
            <a:off x="3620473" y="1235507"/>
            <a:ext cx="1884339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EDIT_MONTH</a:t>
            </a:r>
            <a:endParaRPr lang="ko-KR" altLang="en-US" sz="2000" b="1" dirty="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B6D74F65-3CA6-1570-7B13-EC2175A7DD05}"/>
              </a:ext>
            </a:extLst>
          </p:cNvPr>
          <p:cNvSpPr txBox="1"/>
          <p:nvPr/>
        </p:nvSpPr>
        <p:spPr>
          <a:xfrm>
            <a:off x="3639265" y="1615783"/>
            <a:ext cx="1846757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CW / month + 1</a:t>
            </a:r>
            <a:endParaRPr lang="ko-KR" altLang="en-US" sz="1600" b="1" dirty="0"/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4B083BBD-130A-8622-8646-A7FA018E82F0}"/>
              </a:ext>
            </a:extLst>
          </p:cNvPr>
          <p:cNvSpPr txBox="1"/>
          <p:nvPr/>
        </p:nvSpPr>
        <p:spPr>
          <a:xfrm>
            <a:off x="3644230" y="1855355"/>
            <a:ext cx="1836821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month -1</a:t>
            </a:r>
            <a:endParaRPr lang="ko-KR" altLang="en-US" sz="1600" b="1" dirty="0"/>
          </a:p>
        </p:txBody>
      </p:sp>
      <p:sp>
        <p:nvSpPr>
          <p:cNvPr id="37" name="타원 26">
            <a:extLst>
              <a:ext uri="{FF2B5EF4-FFF2-40B4-BE49-F238E27FC236}">
                <a16:creationId xmlns="" xmlns:a16="http://schemas.microsoft.com/office/drawing/2014/main" id="{64EE5F5E-7203-2D03-AD67-B0CA8CC51BF8}"/>
              </a:ext>
            </a:extLst>
          </p:cNvPr>
          <p:cNvSpPr/>
          <p:nvPr/>
        </p:nvSpPr>
        <p:spPr>
          <a:xfrm>
            <a:off x="6466303" y="1215948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05AF2A22-4AE4-271E-7BC0-5EF1D173636F}"/>
              </a:ext>
            </a:extLst>
          </p:cNvPr>
          <p:cNvSpPr txBox="1"/>
          <p:nvPr/>
        </p:nvSpPr>
        <p:spPr>
          <a:xfrm>
            <a:off x="6840812" y="1235507"/>
            <a:ext cx="1393310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EDIT_DAY</a:t>
            </a:r>
            <a:endParaRPr lang="ko-KR" altLang="en-US" sz="2000" b="1" dirty="0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B1FF9CDE-8784-9ADA-FC05-095928CB0C37}"/>
              </a:ext>
            </a:extLst>
          </p:cNvPr>
          <p:cNvSpPr txBox="1"/>
          <p:nvPr/>
        </p:nvSpPr>
        <p:spPr>
          <a:xfrm>
            <a:off x="6763602" y="1615783"/>
            <a:ext cx="1547733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CW / day + 1</a:t>
            </a:r>
            <a:endParaRPr lang="ko-KR" altLang="en-US" sz="1600" b="1" dirty="0"/>
          </a:p>
        </p:txBody>
      </p:sp>
      <p:sp>
        <p:nvSpPr>
          <p:cNvPr id="40" name="TextBox 39">
            <a:extLst>
              <a:ext uri="{FF2B5EF4-FFF2-40B4-BE49-F238E27FC236}">
                <a16:creationId xmlns="" xmlns:a16="http://schemas.microsoft.com/office/drawing/2014/main" id="{71A86792-86A2-4B81-10D3-E79943E18AD8}"/>
              </a:ext>
            </a:extLst>
          </p:cNvPr>
          <p:cNvSpPr txBox="1"/>
          <p:nvPr/>
        </p:nvSpPr>
        <p:spPr>
          <a:xfrm>
            <a:off x="6768567" y="1855355"/>
            <a:ext cx="1537798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day -1</a:t>
            </a:r>
            <a:endParaRPr lang="ko-KR" altLang="en-US" sz="1600" b="1" dirty="0"/>
          </a:p>
        </p:txBody>
      </p:sp>
      <p:sp>
        <p:nvSpPr>
          <p:cNvPr id="42" name="타원 26">
            <a:extLst>
              <a:ext uri="{FF2B5EF4-FFF2-40B4-BE49-F238E27FC236}">
                <a16:creationId xmlns="" xmlns:a16="http://schemas.microsoft.com/office/drawing/2014/main" id="{EC9A597B-A4AB-8369-A5F8-146056BE7036}"/>
              </a:ext>
            </a:extLst>
          </p:cNvPr>
          <p:cNvSpPr/>
          <p:nvPr/>
        </p:nvSpPr>
        <p:spPr>
          <a:xfrm>
            <a:off x="3701516" y="3004301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D37BCE59-7956-1347-4C2F-B4522ED9CCC7}"/>
              </a:ext>
            </a:extLst>
          </p:cNvPr>
          <p:cNvSpPr txBox="1"/>
          <p:nvPr/>
        </p:nvSpPr>
        <p:spPr>
          <a:xfrm>
            <a:off x="3955509" y="3023861"/>
            <a:ext cx="1634336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EDIT_HOUR</a:t>
            </a:r>
            <a:endParaRPr lang="ko-KR" altLang="en-US" sz="2000" b="1" dirty="0"/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2322421C-13C2-2C98-4461-4DC5C4BA1A41}"/>
              </a:ext>
            </a:extLst>
          </p:cNvPr>
          <p:cNvSpPr txBox="1"/>
          <p:nvPr/>
        </p:nvSpPr>
        <p:spPr>
          <a:xfrm>
            <a:off x="3944894" y="3404137"/>
            <a:ext cx="1655578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/>
              <a:t>CW / hour + 1</a:t>
            </a:r>
            <a:endParaRPr lang="ko-KR" altLang="en-US" sz="1600" b="1" dirty="0"/>
          </a:p>
        </p:txBody>
      </p:sp>
      <p:sp>
        <p:nvSpPr>
          <p:cNvPr id="45" name="TextBox 44">
            <a:extLst>
              <a:ext uri="{FF2B5EF4-FFF2-40B4-BE49-F238E27FC236}">
                <a16:creationId xmlns="" xmlns:a16="http://schemas.microsoft.com/office/drawing/2014/main" id="{D8E6C12B-17AD-D049-A976-64E05F5D1A4C}"/>
              </a:ext>
            </a:extLst>
          </p:cNvPr>
          <p:cNvSpPr txBox="1"/>
          <p:nvPr/>
        </p:nvSpPr>
        <p:spPr>
          <a:xfrm>
            <a:off x="3919058" y="3643709"/>
            <a:ext cx="1707243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hour -1</a:t>
            </a:r>
            <a:endParaRPr lang="ko-KR" altLang="en-US" sz="1600" b="1" dirty="0"/>
          </a:p>
        </p:txBody>
      </p:sp>
      <p:sp>
        <p:nvSpPr>
          <p:cNvPr id="52" name="타원 26">
            <a:extLst>
              <a:ext uri="{FF2B5EF4-FFF2-40B4-BE49-F238E27FC236}">
                <a16:creationId xmlns="" xmlns:a16="http://schemas.microsoft.com/office/drawing/2014/main" id="{88348118-AC54-8BD0-B4D9-4FBB3A7D2C3F}"/>
              </a:ext>
            </a:extLst>
          </p:cNvPr>
          <p:cNvSpPr/>
          <p:nvPr/>
        </p:nvSpPr>
        <p:spPr>
          <a:xfrm>
            <a:off x="6623555" y="3004301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DCD9E9CF-8BB2-340D-A23F-39C4D859D4BE}"/>
              </a:ext>
            </a:extLst>
          </p:cNvPr>
          <p:cNvSpPr txBox="1"/>
          <p:nvPr/>
        </p:nvSpPr>
        <p:spPr>
          <a:xfrm>
            <a:off x="6747647" y="3023860"/>
            <a:ext cx="1894144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EDIT_MINUTE</a:t>
            </a:r>
            <a:endParaRPr lang="ko-KR" altLang="en-US" sz="20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0B00982B-5DF5-8257-B192-D35AEB269CC1}"/>
              </a:ext>
            </a:extLst>
          </p:cNvPr>
          <p:cNvSpPr txBox="1"/>
          <p:nvPr/>
        </p:nvSpPr>
        <p:spPr>
          <a:xfrm>
            <a:off x="6750561" y="3404136"/>
            <a:ext cx="1888326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CW / minute + 1</a:t>
            </a:r>
            <a:endParaRPr lang="ko-KR" altLang="en-US" sz="1600" b="1" dirty="0"/>
          </a:p>
        </p:txBody>
      </p: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58884066-2171-5FE9-46D6-3EB8F0D8163E}"/>
              </a:ext>
            </a:extLst>
          </p:cNvPr>
          <p:cNvSpPr txBox="1"/>
          <p:nvPr/>
        </p:nvSpPr>
        <p:spPr>
          <a:xfrm>
            <a:off x="6755523" y="3643708"/>
            <a:ext cx="1878392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minute -1</a:t>
            </a:r>
            <a:endParaRPr lang="ko-KR" altLang="en-US" sz="1600" b="1" dirty="0"/>
          </a:p>
        </p:txBody>
      </p:sp>
      <p:sp>
        <p:nvSpPr>
          <p:cNvPr id="57" name="타원 26">
            <a:extLst>
              <a:ext uri="{FF2B5EF4-FFF2-40B4-BE49-F238E27FC236}">
                <a16:creationId xmlns="" xmlns:a16="http://schemas.microsoft.com/office/drawing/2014/main" id="{93FF8A4E-5CB0-8357-7C99-B2F56742F55C}"/>
              </a:ext>
            </a:extLst>
          </p:cNvPr>
          <p:cNvSpPr/>
          <p:nvPr/>
        </p:nvSpPr>
        <p:spPr>
          <a:xfrm>
            <a:off x="9547575" y="3004301"/>
            <a:ext cx="2142314" cy="1213909"/>
          </a:xfrm>
          <a:prstGeom prst="roundRect">
            <a:avLst/>
          </a:prstGeom>
          <a:solidFill>
            <a:srgbClr val="E9F1F3"/>
          </a:solidFill>
          <a:ln w="38100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6A407226-B549-69F2-D07C-B93F2DE69381}"/>
              </a:ext>
            </a:extLst>
          </p:cNvPr>
          <p:cNvSpPr txBox="1"/>
          <p:nvPr/>
        </p:nvSpPr>
        <p:spPr>
          <a:xfrm>
            <a:off x="9655427" y="3023860"/>
            <a:ext cx="1926628" cy="442674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EDIT_SECOND</a:t>
            </a:r>
            <a:endParaRPr lang="ko-KR" altLang="en-US" sz="2000" b="1" dirty="0"/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228D4B78-1724-060E-2ECA-A74D7183A05E}"/>
              </a:ext>
            </a:extLst>
          </p:cNvPr>
          <p:cNvSpPr txBox="1"/>
          <p:nvPr/>
        </p:nvSpPr>
        <p:spPr>
          <a:xfrm>
            <a:off x="9674122" y="3404136"/>
            <a:ext cx="1889241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CW / second + 1</a:t>
            </a:r>
            <a:endParaRPr lang="ko-KR" altLang="en-US" sz="1600" b="1" dirty="0"/>
          </a:p>
        </p:txBody>
      </p: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EFA2CF6F-07FC-0369-7490-163C9A119054}"/>
              </a:ext>
            </a:extLst>
          </p:cNvPr>
          <p:cNvSpPr txBox="1"/>
          <p:nvPr/>
        </p:nvSpPr>
        <p:spPr>
          <a:xfrm>
            <a:off x="9679085" y="3643708"/>
            <a:ext cx="1879307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CCW / second -1</a:t>
            </a:r>
            <a:endParaRPr lang="ko-KR" altLang="en-US" sz="1600" b="1" dirty="0"/>
          </a:p>
        </p:txBody>
      </p:sp>
      <p:sp>
        <p:nvSpPr>
          <p:cNvPr id="70" name="자유형: 도형 69">
            <a:extLst>
              <a:ext uri="{FF2B5EF4-FFF2-40B4-BE49-F238E27FC236}">
                <a16:creationId xmlns="" xmlns:a16="http://schemas.microsoft.com/office/drawing/2014/main" id="{E57B1B79-D4F0-9088-14CA-8DF3328CA061}"/>
              </a:ext>
            </a:extLst>
          </p:cNvPr>
          <p:cNvSpPr/>
          <p:nvPr/>
        </p:nvSpPr>
        <p:spPr>
          <a:xfrm>
            <a:off x="296110" y="1080190"/>
            <a:ext cx="11533736" cy="3253251"/>
          </a:xfrm>
          <a:custGeom>
            <a:avLst/>
            <a:gdLst>
              <a:gd name="csX0" fmla="*/ 240733 w 11533736"/>
              <a:gd name="csY0" fmla="*/ 0 h 3253251"/>
              <a:gd name="csX1" fmla="*/ 8261923 w 11533736"/>
              <a:gd name="csY1" fmla="*/ 0 h 3253251"/>
              <a:gd name="csX2" fmla="*/ 8502656 w 11533736"/>
              <a:gd name="csY2" fmla="*/ 240733 h 3253251"/>
              <a:gd name="csX3" fmla="*/ 8502656 w 11533736"/>
              <a:gd name="csY3" fmla="*/ 1203637 h 3253251"/>
              <a:gd name="csX4" fmla="*/ 8499131 w 11533736"/>
              <a:gd name="csY4" fmla="*/ 1221098 h 3253251"/>
              <a:gd name="csX5" fmla="*/ 8502656 w 11533736"/>
              <a:gd name="csY5" fmla="*/ 1238559 h 3253251"/>
              <a:gd name="csX6" fmla="*/ 8502656 w 11533736"/>
              <a:gd name="csY6" fmla="*/ 1329623 h 3253251"/>
              <a:gd name="csX7" fmla="*/ 8503153 w 11533736"/>
              <a:gd name="csY7" fmla="*/ 1329623 h 3253251"/>
              <a:gd name="csX8" fmla="*/ 8503153 w 11533736"/>
              <a:gd name="csY8" fmla="*/ 1668143 h 3253251"/>
              <a:gd name="csX9" fmla="*/ 8645878 w 11533736"/>
              <a:gd name="csY9" fmla="*/ 1810868 h 3253251"/>
              <a:gd name="csX10" fmla="*/ 9998192 w 11533736"/>
              <a:gd name="csY10" fmla="*/ 1810868 h 3253251"/>
              <a:gd name="csX11" fmla="*/ 10008034 w 11533736"/>
              <a:gd name="csY11" fmla="*/ 1808881 h 3253251"/>
              <a:gd name="csX12" fmla="*/ 11293003 w 11533736"/>
              <a:gd name="csY12" fmla="*/ 1808881 h 3253251"/>
              <a:gd name="csX13" fmla="*/ 11533736 w 11533736"/>
              <a:gd name="csY13" fmla="*/ 2049614 h 3253251"/>
              <a:gd name="csX14" fmla="*/ 11533736 w 11533736"/>
              <a:gd name="csY14" fmla="*/ 3012518 h 3253251"/>
              <a:gd name="csX15" fmla="*/ 11293003 w 11533736"/>
              <a:gd name="csY15" fmla="*/ 3253251 h 3253251"/>
              <a:gd name="csX16" fmla="*/ 3488887 w 11533736"/>
              <a:gd name="csY16" fmla="*/ 3253251 h 3253251"/>
              <a:gd name="csX17" fmla="*/ 3248153 w 11533736"/>
              <a:gd name="csY17" fmla="*/ 3012518 h 3253251"/>
              <a:gd name="csX18" fmla="*/ 3248153 w 11533736"/>
              <a:gd name="csY18" fmla="*/ 2201463 h 3253251"/>
              <a:gd name="csX19" fmla="*/ 3248153 w 11533736"/>
              <a:gd name="csY19" fmla="*/ 2049614 h 3253251"/>
              <a:gd name="csX20" fmla="*/ 3248153 w 11533736"/>
              <a:gd name="csY20" fmla="*/ 1943670 h 3253251"/>
              <a:gd name="csX21" fmla="*/ 3245781 w 11533736"/>
              <a:gd name="csY21" fmla="*/ 1943670 h 3253251"/>
              <a:gd name="csX22" fmla="*/ 3245781 w 11533736"/>
              <a:gd name="csY22" fmla="*/ 1624681 h 3253251"/>
              <a:gd name="csX23" fmla="*/ 3060997 w 11533736"/>
              <a:gd name="csY23" fmla="*/ 1439897 h 3253251"/>
              <a:gd name="csX24" fmla="*/ 2258650 w 11533736"/>
              <a:gd name="csY24" fmla="*/ 1439897 h 3253251"/>
              <a:gd name="csX25" fmla="*/ 2221410 w 11533736"/>
              <a:gd name="csY25" fmla="*/ 1443651 h 3253251"/>
              <a:gd name="csX26" fmla="*/ 2219094 w 11533736"/>
              <a:gd name="csY26" fmla="*/ 1444370 h 3253251"/>
              <a:gd name="csX27" fmla="*/ 240733 w 11533736"/>
              <a:gd name="csY27" fmla="*/ 1444370 h 3253251"/>
              <a:gd name="csX28" fmla="*/ 0 w 11533736"/>
              <a:gd name="csY28" fmla="*/ 1203637 h 3253251"/>
              <a:gd name="csX29" fmla="*/ 0 w 11533736"/>
              <a:gd name="csY29" fmla="*/ 240733 h 3253251"/>
              <a:gd name="csX30" fmla="*/ 240733 w 11533736"/>
              <a:gd name="csY30" fmla="*/ 0 h 325325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</a:cxnLst>
            <a:rect l="l" t="t" r="r" b="b"/>
            <a:pathLst>
              <a:path w="11533736" h="3253251">
                <a:moveTo>
                  <a:pt x="240733" y="0"/>
                </a:moveTo>
                <a:lnTo>
                  <a:pt x="8261923" y="0"/>
                </a:lnTo>
                <a:cubicBezTo>
                  <a:pt x="8394876" y="0"/>
                  <a:pt x="8502656" y="107780"/>
                  <a:pt x="8502656" y="240733"/>
                </a:cubicBezTo>
                <a:lnTo>
                  <a:pt x="8502656" y="1203637"/>
                </a:lnTo>
                <a:lnTo>
                  <a:pt x="8499131" y="1221098"/>
                </a:lnTo>
                <a:lnTo>
                  <a:pt x="8502656" y="1238559"/>
                </a:lnTo>
                <a:lnTo>
                  <a:pt x="8502656" y="1329623"/>
                </a:lnTo>
                <a:lnTo>
                  <a:pt x="8503153" y="1329623"/>
                </a:lnTo>
                <a:lnTo>
                  <a:pt x="8503153" y="1668143"/>
                </a:lnTo>
                <a:cubicBezTo>
                  <a:pt x="8503153" y="1746968"/>
                  <a:pt x="8567053" y="1810868"/>
                  <a:pt x="8645878" y="1810868"/>
                </a:cubicBezTo>
                <a:lnTo>
                  <a:pt x="9998192" y="1810868"/>
                </a:lnTo>
                <a:lnTo>
                  <a:pt x="10008034" y="1808881"/>
                </a:lnTo>
                <a:lnTo>
                  <a:pt x="11293003" y="1808881"/>
                </a:lnTo>
                <a:cubicBezTo>
                  <a:pt x="11425956" y="1808881"/>
                  <a:pt x="11533736" y="1916661"/>
                  <a:pt x="11533736" y="2049614"/>
                </a:cubicBezTo>
                <a:lnTo>
                  <a:pt x="11533736" y="3012518"/>
                </a:lnTo>
                <a:cubicBezTo>
                  <a:pt x="11533736" y="3145471"/>
                  <a:pt x="11425956" y="3253251"/>
                  <a:pt x="11293003" y="3253251"/>
                </a:cubicBezTo>
                <a:lnTo>
                  <a:pt x="3488887" y="3253251"/>
                </a:lnTo>
                <a:cubicBezTo>
                  <a:pt x="3355933" y="3253251"/>
                  <a:pt x="3248153" y="3145471"/>
                  <a:pt x="3248153" y="3012518"/>
                </a:cubicBezTo>
                <a:lnTo>
                  <a:pt x="3248153" y="2201463"/>
                </a:lnTo>
                <a:lnTo>
                  <a:pt x="3248153" y="2049614"/>
                </a:lnTo>
                <a:lnTo>
                  <a:pt x="3248153" y="1943670"/>
                </a:lnTo>
                <a:lnTo>
                  <a:pt x="3245781" y="1943670"/>
                </a:lnTo>
                <a:lnTo>
                  <a:pt x="3245781" y="1624681"/>
                </a:lnTo>
                <a:cubicBezTo>
                  <a:pt x="3245781" y="1522628"/>
                  <a:pt x="3163050" y="1439897"/>
                  <a:pt x="3060997" y="1439897"/>
                </a:cubicBezTo>
                <a:lnTo>
                  <a:pt x="2258650" y="1439897"/>
                </a:lnTo>
                <a:cubicBezTo>
                  <a:pt x="2245894" y="1439897"/>
                  <a:pt x="2233439" y="1441190"/>
                  <a:pt x="2221410" y="1443651"/>
                </a:cubicBezTo>
                <a:lnTo>
                  <a:pt x="2219094" y="1444370"/>
                </a:lnTo>
                <a:lnTo>
                  <a:pt x="240733" y="1444370"/>
                </a:lnTo>
                <a:cubicBezTo>
                  <a:pt x="107780" y="1444370"/>
                  <a:pt x="0" y="1336590"/>
                  <a:pt x="0" y="1203637"/>
                </a:cubicBezTo>
                <a:lnTo>
                  <a:pt x="0" y="240733"/>
                </a:lnTo>
                <a:cubicBezTo>
                  <a:pt x="0" y="107780"/>
                  <a:pt x="107780" y="0"/>
                  <a:pt x="240733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72" name="자유형: 도형 71">
            <a:extLst>
              <a:ext uri="{FF2B5EF4-FFF2-40B4-BE49-F238E27FC236}">
                <a16:creationId xmlns="" xmlns:a16="http://schemas.microsoft.com/office/drawing/2014/main" id="{5E1077F1-FAB4-7E07-34D3-2238A60EC1A7}"/>
              </a:ext>
            </a:extLst>
          </p:cNvPr>
          <p:cNvSpPr/>
          <p:nvPr/>
        </p:nvSpPr>
        <p:spPr>
          <a:xfrm>
            <a:off x="2640563" y="1751134"/>
            <a:ext cx="858417" cy="137105"/>
          </a:xfrm>
          <a:custGeom>
            <a:avLst/>
            <a:gdLst>
              <a:gd name="csX0" fmla="*/ 0 w 858417"/>
              <a:gd name="csY0" fmla="*/ 77666 h 137105"/>
              <a:gd name="csX1" fmla="*/ 298580 w 858417"/>
              <a:gd name="csY1" fmla="*/ 3021 h 137105"/>
              <a:gd name="csX2" fmla="*/ 513184 w 858417"/>
              <a:gd name="csY2" fmla="*/ 21682 h 137105"/>
              <a:gd name="csX3" fmla="*/ 727788 w 858417"/>
              <a:gd name="csY3" fmla="*/ 86997 h 137105"/>
              <a:gd name="csX4" fmla="*/ 821094 w 858417"/>
              <a:gd name="csY4" fmla="*/ 133650 h 137105"/>
              <a:gd name="csX5" fmla="*/ 858417 w 858417"/>
              <a:gd name="csY5" fmla="*/ 133650 h 137105"/>
              <a:gd name="csX6" fmla="*/ 858417 w 858417"/>
              <a:gd name="csY6" fmla="*/ 133650 h 137105"/>
              <a:gd name="csX7" fmla="*/ 849086 w 858417"/>
              <a:gd name="csY7" fmla="*/ 133650 h 1371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58417" h="137105">
                <a:moveTo>
                  <a:pt x="0" y="77666"/>
                </a:moveTo>
                <a:cubicBezTo>
                  <a:pt x="106524" y="45009"/>
                  <a:pt x="213049" y="12352"/>
                  <a:pt x="298580" y="3021"/>
                </a:cubicBezTo>
                <a:cubicBezTo>
                  <a:pt x="384111" y="-6310"/>
                  <a:pt x="441649" y="7686"/>
                  <a:pt x="513184" y="21682"/>
                </a:cubicBezTo>
                <a:cubicBezTo>
                  <a:pt x="584719" y="35678"/>
                  <a:pt x="676470" y="68336"/>
                  <a:pt x="727788" y="86997"/>
                </a:cubicBezTo>
                <a:cubicBezTo>
                  <a:pt x="779106" y="105658"/>
                  <a:pt x="799323" y="125875"/>
                  <a:pt x="821094" y="133650"/>
                </a:cubicBezTo>
                <a:cubicBezTo>
                  <a:pt x="842865" y="141425"/>
                  <a:pt x="858417" y="133650"/>
                  <a:pt x="858417" y="133650"/>
                </a:cubicBezTo>
                <a:lnTo>
                  <a:pt x="858417" y="133650"/>
                </a:lnTo>
                <a:lnTo>
                  <a:pt x="849086" y="133650"/>
                </a:ln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자유형: 도형 72">
            <a:extLst>
              <a:ext uri="{FF2B5EF4-FFF2-40B4-BE49-F238E27FC236}">
                <a16:creationId xmlns="" xmlns:a16="http://schemas.microsoft.com/office/drawing/2014/main" id="{3D8EDC72-040C-5AEA-43FC-2238B65CB93B}"/>
              </a:ext>
            </a:extLst>
          </p:cNvPr>
          <p:cNvSpPr/>
          <p:nvPr/>
        </p:nvSpPr>
        <p:spPr>
          <a:xfrm>
            <a:off x="5633769" y="1721683"/>
            <a:ext cx="858417" cy="137105"/>
          </a:xfrm>
          <a:custGeom>
            <a:avLst/>
            <a:gdLst>
              <a:gd name="csX0" fmla="*/ 0 w 858417"/>
              <a:gd name="csY0" fmla="*/ 77666 h 137105"/>
              <a:gd name="csX1" fmla="*/ 298580 w 858417"/>
              <a:gd name="csY1" fmla="*/ 3021 h 137105"/>
              <a:gd name="csX2" fmla="*/ 513184 w 858417"/>
              <a:gd name="csY2" fmla="*/ 21682 h 137105"/>
              <a:gd name="csX3" fmla="*/ 727788 w 858417"/>
              <a:gd name="csY3" fmla="*/ 86997 h 137105"/>
              <a:gd name="csX4" fmla="*/ 821094 w 858417"/>
              <a:gd name="csY4" fmla="*/ 133650 h 137105"/>
              <a:gd name="csX5" fmla="*/ 858417 w 858417"/>
              <a:gd name="csY5" fmla="*/ 133650 h 137105"/>
              <a:gd name="csX6" fmla="*/ 858417 w 858417"/>
              <a:gd name="csY6" fmla="*/ 133650 h 137105"/>
              <a:gd name="csX7" fmla="*/ 849086 w 858417"/>
              <a:gd name="csY7" fmla="*/ 133650 h 1371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58417" h="137105">
                <a:moveTo>
                  <a:pt x="0" y="77666"/>
                </a:moveTo>
                <a:cubicBezTo>
                  <a:pt x="106524" y="45009"/>
                  <a:pt x="213049" y="12352"/>
                  <a:pt x="298580" y="3021"/>
                </a:cubicBezTo>
                <a:cubicBezTo>
                  <a:pt x="384111" y="-6310"/>
                  <a:pt x="441649" y="7686"/>
                  <a:pt x="513184" y="21682"/>
                </a:cubicBezTo>
                <a:cubicBezTo>
                  <a:pt x="584719" y="35678"/>
                  <a:pt x="676470" y="68336"/>
                  <a:pt x="727788" y="86997"/>
                </a:cubicBezTo>
                <a:cubicBezTo>
                  <a:pt x="779106" y="105658"/>
                  <a:pt x="799323" y="125875"/>
                  <a:pt x="821094" y="133650"/>
                </a:cubicBezTo>
                <a:cubicBezTo>
                  <a:pt x="842865" y="141425"/>
                  <a:pt x="858417" y="133650"/>
                  <a:pt x="858417" y="133650"/>
                </a:cubicBezTo>
                <a:lnTo>
                  <a:pt x="858417" y="133650"/>
                </a:lnTo>
                <a:lnTo>
                  <a:pt x="849086" y="133650"/>
                </a:ln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자유형: 도형 73">
            <a:extLst>
              <a:ext uri="{FF2B5EF4-FFF2-40B4-BE49-F238E27FC236}">
                <a16:creationId xmlns="" xmlns:a16="http://schemas.microsoft.com/office/drawing/2014/main" id="{A7CEA332-4D0C-970A-2D07-9767038D53E4}"/>
              </a:ext>
            </a:extLst>
          </p:cNvPr>
          <p:cNvSpPr/>
          <p:nvPr/>
        </p:nvSpPr>
        <p:spPr>
          <a:xfrm>
            <a:off x="5837429" y="3505360"/>
            <a:ext cx="858417" cy="137105"/>
          </a:xfrm>
          <a:custGeom>
            <a:avLst/>
            <a:gdLst>
              <a:gd name="csX0" fmla="*/ 0 w 858417"/>
              <a:gd name="csY0" fmla="*/ 77666 h 137105"/>
              <a:gd name="csX1" fmla="*/ 298580 w 858417"/>
              <a:gd name="csY1" fmla="*/ 3021 h 137105"/>
              <a:gd name="csX2" fmla="*/ 513184 w 858417"/>
              <a:gd name="csY2" fmla="*/ 21682 h 137105"/>
              <a:gd name="csX3" fmla="*/ 727788 w 858417"/>
              <a:gd name="csY3" fmla="*/ 86997 h 137105"/>
              <a:gd name="csX4" fmla="*/ 821094 w 858417"/>
              <a:gd name="csY4" fmla="*/ 133650 h 137105"/>
              <a:gd name="csX5" fmla="*/ 858417 w 858417"/>
              <a:gd name="csY5" fmla="*/ 133650 h 137105"/>
              <a:gd name="csX6" fmla="*/ 858417 w 858417"/>
              <a:gd name="csY6" fmla="*/ 133650 h 137105"/>
              <a:gd name="csX7" fmla="*/ 849086 w 858417"/>
              <a:gd name="csY7" fmla="*/ 133650 h 1371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58417" h="137105">
                <a:moveTo>
                  <a:pt x="0" y="77666"/>
                </a:moveTo>
                <a:cubicBezTo>
                  <a:pt x="106524" y="45009"/>
                  <a:pt x="213049" y="12352"/>
                  <a:pt x="298580" y="3021"/>
                </a:cubicBezTo>
                <a:cubicBezTo>
                  <a:pt x="384111" y="-6310"/>
                  <a:pt x="441649" y="7686"/>
                  <a:pt x="513184" y="21682"/>
                </a:cubicBezTo>
                <a:cubicBezTo>
                  <a:pt x="584719" y="35678"/>
                  <a:pt x="676470" y="68336"/>
                  <a:pt x="727788" y="86997"/>
                </a:cubicBezTo>
                <a:cubicBezTo>
                  <a:pt x="779106" y="105658"/>
                  <a:pt x="799323" y="125875"/>
                  <a:pt x="821094" y="133650"/>
                </a:cubicBezTo>
                <a:cubicBezTo>
                  <a:pt x="842865" y="141425"/>
                  <a:pt x="858417" y="133650"/>
                  <a:pt x="858417" y="133650"/>
                </a:cubicBezTo>
                <a:lnTo>
                  <a:pt x="858417" y="133650"/>
                </a:lnTo>
                <a:lnTo>
                  <a:pt x="849086" y="133650"/>
                </a:ln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자유형: 도형 74">
            <a:extLst>
              <a:ext uri="{FF2B5EF4-FFF2-40B4-BE49-F238E27FC236}">
                <a16:creationId xmlns="" xmlns:a16="http://schemas.microsoft.com/office/drawing/2014/main" id="{13E49770-513D-A65B-3F6C-1C95C779D94B}"/>
              </a:ext>
            </a:extLst>
          </p:cNvPr>
          <p:cNvSpPr/>
          <p:nvPr/>
        </p:nvSpPr>
        <p:spPr>
          <a:xfrm>
            <a:off x="8727514" y="3505360"/>
            <a:ext cx="858417" cy="137105"/>
          </a:xfrm>
          <a:custGeom>
            <a:avLst/>
            <a:gdLst>
              <a:gd name="csX0" fmla="*/ 0 w 858417"/>
              <a:gd name="csY0" fmla="*/ 77666 h 137105"/>
              <a:gd name="csX1" fmla="*/ 298580 w 858417"/>
              <a:gd name="csY1" fmla="*/ 3021 h 137105"/>
              <a:gd name="csX2" fmla="*/ 513184 w 858417"/>
              <a:gd name="csY2" fmla="*/ 21682 h 137105"/>
              <a:gd name="csX3" fmla="*/ 727788 w 858417"/>
              <a:gd name="csY3" fmla="*/ 86997 h 137105"/>
              <a:gd name="csX4" fmla="*/ 821094 w 858417"/>
              <a:gd name="csY4" fmla="*/ 133650 h 137105"/>
              <a:gd name="csX5" fmla="*/ 858417 w 858417"/>
              <a:gd name="csY5" fmla="*/ 133650 h 137105"/>
              <a:gd name="csX6" fmla="*/ 858417 w 858417"/>
              <a:gd name="csY6" fmla="*/ 133650 h 137105"/>
              <a:gd name="csX7" fmla="*/ 849086 w 858417"/>
              <a:gd name="csY7" fmla="*/ 133650 h 1371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858417" h="137105">
                <a:moveTo>
                  <a:pt x="0" y="77666"/>
                </a:moveTo>
                <a:cubicBezTo>
                  <a:pt x="106524" y="45009"/>
                  <a:pt x="213049" y="12352"/>
                  <a:pt x="298580" y="3021"/>
                </a:cubicBezTo>
                <a:cubicBezTo>
                  <a:pt x="384111" y="-6310"/>
                  <a:pt x="441649" y="7686"/>
                  <a:pt x="513184" y="21682"/>
                </a:cubicBezTo>
                <a:cubicBezTo>
                  <a:pt x="584719" y="35678"/>
                  <a:pt x="676470" y="68336"/>
                  <a:pt x="727788" y="86997"/>
                </a:cubicBezTo>
                <a:cubicBezTo>
                  <a:pt x="779106" y="105658"/>
                  <a:pt x="799323" y="125875"/>
                  <a:pt x="821094" y="133650"/>
                </a:cubicBezTo>
                <a:cubicBezTo>
                  <a:pt x="842865" y="141425"/>
                  <a:pt x="858417" y="133650"/>
                  <a:pt x="858417" y="133650"/>
                </a:cubicBezTo>
                <a:lnTo>
                  <a:pt x="858417" y="133650"/>
                </a:lnTo>
                <a:lnTo>
                  <a:pt x="849086" y="133650"/>
                </a:ln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자유형: 도형 77">
            <a:extLst>
              <a:ext uri="{FF2B5EF4-FFF2-40B4-BE49-F238E27FC236}">
                <a16:creationId xmlns="" xmlns:a16="http://schemas.microsoft.com/office/drawing/2014/main" id="{312E07D9-7819-C98F-B305-6008CBA808F4}"/>
              </a:ext>
            </a:extLst>
          </p:cNvPr>
          <p:cNvSpPr/>
          <p:nvPr/>
        </p:nvSpPr>
        <p:spPr>
          <a:xfrm>
            <a:off x="7417837" y="4254759"/>
            <a:ext cx="3374948" cy="1867508"/>
          </a:xfrm>
          <a:custGeom>
            <a:avLst/>
            <a:gdLst>
              <a:gd name="csX0" fmla="*/ 3368351 w 3374948"/>
              <a:gd name="csY0" fmla="*/ 0 h 1867508"/>
              <a:gd name="csX1" fmla="*/ 3321698 w 3374948"/>
              <a:gd name="csY1" fmla="*/ 821094 h 1867508"/>
              <a:gd name="csX2" fmla="*/ 2976465 w 3374948"/>
              <a:gd name="csY2" fmla="*/ 1138335 h 1867508"/>
              <a:gd name="csX3" fmla="*/ 2332653 w 3374948"/>
              <a:gd name="csY3" fmla="*/ 1558212 h 1867508"/>
              <a:gd name="csX4" fmla="*/ 1063690 w 3374948"/>
              <a:gd name="csY4" fmla="*/ 1847461 h 1867508"/>
              <a:gd name="csX5" fmla="*/ 0 w 3374948"/>
              <a:gd name="csY5" fmla="*/ 1819470 h 1867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</a:cxnLst>
            <a:rect l="l" t="t" r="r" b="b"/>
            <a:pathLst>
              <a:path w="3374948" h="1867508">
                <a:moveTo>
                  <a:pt x="3368351" y="0"/>
                </a:moveTo>
                <a:cubicBezTo>
                  <a:pt x="3377681" y="315685"/>
                  <a:pt x="3387012" y="631371"/>
                  <a:pt x="3321698" y="821094"/>
                </a:cubicBezTo>
                <a:cubicBezTo>
                  <a:pt x="3256384" y="1010817"/>
                  <a:pt x="3141306" y="1015482"/>
                  <a:pt x="2976465" y="1138335"/>
                </a:cubicBezTo>
                <a:cubicBezTo>
                  <a:pt x="2811624" y="1261188"/>
                  <a:pt x="2651449" y="1440024"/>
                  <a:pt x="2332653" y="1558212"/>
                </a:cubicBezTo>
                <a:cubicBezTo>
                  <a:pt x="2013857" y="1676400"/>
                  <a:pt x="1452465" y="1803918"/>
                  <a:pt x="1063690" y="1847461"/>
                </a:cubicBezTo>
                <a:cubicBezTo>
                  <a:pt x="674914" y="1891004"/>
                  <a:pt x="337457" y="1855237"/>
                  <a:pt x="0" y="1819470"/>
                </a:cubicBezTo>
              </a:path>
            </a:pathLst>
          </a:cu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79B63C2C-A13D-49A3-0004-788445116CB2}"/>
              </a:ext>
            </a:extLst>
          </p:cNvPr>
          <p:cNvSpPr txBox="1"/>
          <p:nvPr/>
        </p:nvSpPr>
        <p:spPr>
          <a:xfrm>
            <a:off x="2611458" y="1430438"/>
            <a:ext cx="94448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50" b="1" dirty="0"/>
              <a:t>rotary_click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7AB4333E-E810-0965-11E6-E017845833FA}"/>
              </a:ext>
            </a:extLst>
          </p:cNvPr>
          <p:cNvSpPr txBox="1"/>
          <p:nvPr/>
        </p:nvSpPr>
        <p:spPr>
          <a:xfrm>
            <a:off x="5569330" y="1403143"/>
            <a:ext cx="94448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50" b="1" dirty="0"/>
              <a:t>rotary_click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="" xmlns:a16="http://schemas.microsoft.com/office/drawing/2014/main" id="{82BD9BDB-8ABA-CAE9-530F-51B30D5DF93F}"/>
              </a:ext>
            </a:extLst>
          </p:cNvPr>
          <p:cNvSpPr txBox="1"/>
          <p:nvPr/>
        </p:nvSpPr>
        <p:spPr>
          <a:xfrm>
            <a:off x="5758693" y="3154698"/>
            <a:ext cx="94448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50" b="1" dirty="0"/>
              <a:t>rotary_click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D3A23FA1-6403-C98F-F967-1EB7E67A9F17}"/>
              </a:ext>
            </a:extLst>
          </p:cNvPr>
          <p:cNvSpPr txBox="1"/>
          <p:nvPr/>
        </p:nvSpPr>
        <p:spPr>
          <a:xfrm>
            <a:off x="8681578" y="3187642"/>
            <a:ext cx="944489" cy="2616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050" b="1" dirty="0"/>
              <a:t>rotary_click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="" xmlns:a16="http://schemas.microsoft.com/office/drawing/2014/main" id="{ADECC033-4722-D589-5B0E-F78B1C2FD75A}"/>
              </a:ext>
            </a:extLst>
          </p:cNvPr>
          <p:cNvSpPr txBox="1"/>
          <p:nvPr/>
        </p:nvSpPr>
        <p:spPr>
          <a:xfrm>
            <a:off x="8367324" y="5377700"/>
            <a:ext cx="1572995" cy="40011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2000" b="1" dirty="0"/>
              <a:t>rotary_click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="" xmlns:a16="http://schemas.microsoft.com/office/drawing/2014/main" id="{9E09E0E5-188C-0A05-205D-CBE43A7B9E5F}"/>
              </a:ext>
            </a:extLst>
          </p:cNvPr>
          <p:cNvSpPr txBox="1"/>
          <p:nvPr/>
        </p:nvSpPr>
        <p:spPr>
          <a:xfrm>
            <a:off x="4772672" y="5973044"/>
            <a:ext cx="203613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(</a:t>
            </a:r>
            <a:r>
              <a:rPr lang="ko-KR" altLang="en-US" sz="1600" b="1" dirty="0"/>
              <a:t>시간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온</a:t>
            </a:r>
            <a:r>
              <a:rPr lang="en-US" altLang="ko-KR" sz="1600" b="1" dirty="0"/>
              <a:t>〮</a:t>
            </a:r>
            <a:r>
              <a:rPr lang="ko-KR" altLang="en-US" sz="1600" b="1" dirty="0"/>
              <a:t>습도 표시</a:t>
            </a:r>
            <a:r>
              <a:rPr lang="en-US" altLang="ko-KR" sz="1600" b="1" dirty="0"/>
              <a:t>)</a:t>
            </a:r>
            <a:endParaRPr lang="ko-KR" altLang="en-US" sz="1600" b="1" dirty="0"/>
          </a:p>
        </p:txBody>
      </p:sp>
      <p:cxnSp>
        <p:nvCxnSpPr>
          <p:cNvPr id="87" name="직선 연결선 86">
            <a:extLst>
              <a:ext uri="{FF2B5EF4-FFF2-40B4-BE49-F238E27FC236}">
                <a16:creationId xmlns="" xmlns:a16="http://schemas.microsoft.com/office/drawing/2014/main" id="{3382FEB8-7CF4-1492-98CA-F8EC9726EC6A}"/>
              </a:ext>
            </a:extLst>
          </p:cNvPr>
          <p:cNvCxnSpPr>
            <a:cxnSpLocks/>
          </p:cNvCxnSpPr>
          <p:nvPr/>
        </p:nvCxnSpPr>
        <p:spPr>
          <a:xfrm>
            <a:off x="519405" y="1615783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직선 연결선 87">
            <a:extLst>
              <a:ext uri="{FF2B5EF4-FFF2-40B4-BE49-F238E27FC236}">
                <a16:creationId xmlns="" xmlns:a16="http://schemas.microsoft.com/office/drawing/2014/main" id="{4EA4C708-33AE-264C-75F1-A4D130624BAD}"/>
              </a:ext>
            </a:extLst>
          </p:cNvPr>
          <p:cNvCxnSpPr>
            <a:cxnSpLocks/>
          </p:cNvCxnSpPr>
          <p:nvPr/>
        </p:nvCxnSpPr>
        <p:spPr>
          <a:xfrm>
            <a:off x="3505480" y="1615783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="" xmlns:a16="http://schemas.microsoft.com/office/drawing/2014/main" id="{AEC3C600-2958-2314-1345-C65B3E33A63A}"/>
              </a:ext>
            </a:extLst>
          </p:cNvPr>
          <p:cNvCxnSpPr>
            <a:cxnSpLocks/>
          </p:cNvCxnSpPr>
          <p:nvPr/>
        </p:nvCxnSpPr>
        <p:spPr>
          <a:xfrm>
            <a:off x="6492186" y="1615783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="" xmlns:a16="http://schemas.microsoft.com/office/drawing/2014/main" id="{0030A459-00A4-10EF-84B8-F79B245511A7}"/>
              </a:ext>
            </a:extLst>
          </p:cNvPr>
          <p:cNvCxnSpPr>
            <a:cxnSpLocks/>
          </p:cNvCxnSpPr>
          <p:nvPr/>
        </p:nvCxnSpPr>
        <p:spPr>
          <a:xfrm>
            <a:off x="6648685" y="3404136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="" xmlns:a16="http://schemas.microsoft.com/office/drawing/2014/main" id="{5ABDAB61-ADA1-E2FA-6C04-CA2912CFA8A8}"/>
              </a:ext>
            </a:extLst>
          </p:cNvPr>
          <p:cNvCxnSpPr>
            <a:cxnSpLocks/>
          </p:cNvCxnSpPr>
          <p:nvPr/>
        </p:nvCxnSpPr>
        <p:spPr>
          <a:xfrm>
            <a:off x="3726646" y="3404136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>
            <a:extLst>
              <a:ext uri="{FF2B5EF4-FFF2-40B4-BE49-F238E27FC236}">
                <a16:creationId xmlns="" xmlns:a16="http://schemas.microsoft.com/office/drawing/2014/main" id="{2CE7B51D-CAB7-0866-C359-4C83B1E67C90}"/>
              </a:ext>
            </a:extLst>
          </p:cNvPr>
          <p:cNvCxnSpPr>
            <a:cxnSpLocks/>
          </p:cNvCxnSpPr>
          <p:nvPr/>
        </p:nvCxnSpPr>
        <p:spPr>
          <a:xfrm>
            <a:off x="9572705" y="3404136"/>
            <a:ext cx="2092053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연결선: 구부러짐 98">
            <a:extLst>
              <a:ext uri="{FF2B5EF4-FFF2-40B4-BE49-F238E27FC236}">
                <a16:creationId xmlns="" xmlns:a16="http://schemas.microsoft.com/office/drawing/2014/main" id="{266C0D34-4753-6AB2-E3CF-CB68060097B9}"/>
              </a:ext>
            </a:extLst>
          </p:cNvPr>
          <p:cNvCxnSpPr>
            <a:cxnSpLocks/>
            <a:stCxn id="37" idx="2"/>
            <a:endCxn id="43" idx="0"/>
          </p:cNvCxnSpPr>
          <p:nvPr/>
        </p:nvCxnSpPr>
        <p:spPr>
          <a:xfrm rot="5400000">
            <a:off x="5858067" y="1344468"/>
            <a:ext cx="594004" cy="2764783"/>
          </a:xfrm>
          <a:prstGeom prst="curvedConnector3">
            <a:avLst/>
          </a:prstGeom>
          <a:noFill/>
          <a:ln w="63500">
            <a:solidFill>
              <a:schemeClr val="bg2">
                <a:lumMod val="7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4103446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A2F0B979-23AE-946B-D512-2962C0B97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12" y="1307825"/>
            <a:ext cx="6891438" cy="47765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783F6FC9-76FC-B488-7624-E9D367801D89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rotary_thread()   click event </a:t>
            </a:r>
            <a:r>
              <a:rPr lang="ko-KR" altLang="en-US" sz="2400" dirty="0"/>
              <a:t>처리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03A3EB-7C75-A20C-9E84-0F3CC298010D}"/>
              </a:ext>
            </a:extLst>
          </p:cNvPr>
          <p:cNvSpPr txBox="1"/>
          <p:nvPr/>
        </p:nvSpPr>
        <p:spPr>
          <a:xfrm>
            <a:off x="6753639" y="719399"/>
            <a:ext cx="41762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1600" dirty="0"/>
              <a:t>SCREEN_NORMAL </a:t>
            </a:r>
            <a:r>
              <a:rPr lang="ko-KR" altLang="en-US" sz="1600" dirty="0"/>
              <a:t>일 때 편집 모드로 진입</a:t>
            </a:r>
          </a:p>
        </p:txBody>
      </p:sp>
      <p:grpSp>
        <p:nvGrpSpPr>
          <p:cNvPr id="33" name="그룹 32">
            <a:extLst>
              <a:ext uri="{FF2B5EF4-FFF2-40B4-BE49-F238E27FC236}">
                <a16:creationId xmlns="" xmlns:a16="http://schemas.microsoft.com/office/drawing/2014/main" id="{795C956F-A63C-9087-31DF-A5EADACF86DF}"/>
              </a:ext>
            </a:extLst>
          </p:cNvPr>
          <p:cNvGrpSpPr/>
          <p:nvPr/>
        </p:nvGrpSpPr>
        <p:grpSpPr>
          <a:xfrm>
            <a:off x="6997237" y="1649575"/>
            <a:ext cx="2153702" cy="1142193"/>
            <a:chOff x="7438280" y="1601734"/>
            <a:chExt cx="3446595" cy="1429756"/>
          </a:xfrm>
        </p:grpSpPr>
        <p:sp>
          <p:nvSpPr>
            <p:cNvPr id="30" name="타원 29">
              <a:extLst>
                <a:ext uri="{FF2B5EF4-FFF2-40B4-BE49-F238E27FC236}">
                  <a16:creationId xmlns="" xmlns:a16="http://schemas.microsoft.com/office/drawing/2014/main" id="{CC4A2062-4639-F243-8AB9-CB3E01EB5ADE}"/>
                </a:ext>
              </a:extLst>
            </p:cNvPr>
            <p:cNvSpPr/>
            <p:nvPr/>
          </p:nvSpPr>
          <p:spPr>
            <a:xfrm>
              <a:off x="7527254" y="1601734"/>
              <a:ext cx="3298056" cy="1429756"/>
            </a:xfrm>
            <a:prstGeom prst="ellipse">
              <a:avLst/>
            </a:prstGeom>
            <a:solidFill>
              <a:srgbClr val="E9F1F3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9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EE6AD4BD-5D8C-BE53-ABD5-76D913BBBACB}"/>
                </a:ext>
              </a:extLst>
            </p:cNvPr>
            <p:cNvSpPr txBox="1"/>
            <p:nvPr/>
          </p:nvSpPr>
          <p:spPr>
            <a:xfrm>
              <a:off x="7438280" y="2123713"/>
              <a:ext cx="3446595" cy="385796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1600" b="1" dirty="0"/>
                <a:t>SCREAN_NOMAL</a:t>
              </a:r>
              <a:endParaRPr lang="ko-KR" altLang="en-US" sz="1600" b="1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="" xmlns:a16="http://schemas.microsoft.com/office/drawing/2014/main" id="{64FEC04B-75AC-9075-5F78-FE25847C06B1}"/>
              </a:ext>
            </a:extLst>
          </p:cNvPr>
          <p:cNvGrpSpPr/>
          <p:nvPr/>
        </p:nvGrpSpPr>
        <p:grpSpPr>
          <a:xfrm>
            <a:off x="9356497" y="1562672"/>
            <a:ext cx="1837271" cy="1091935"/>
            <a:chOff x="519405" y="1215948"/>
            <a:chExt cx="2142314" cy="1213909"/>
          </a:xfrm>
        </p:grpSpPr>
        <p:sp>
          <p:nvSpPr>
            <p:cNvPr id="34" name="타원 26">
              <a:extLst>
                <a:ext uri="{FF2B5EF4-FFF2-40B4-BE49-F238E27FC236}">
                  <a16:creationId xmlns="" xmlns:a16="http://schemas.microsoft.com/office/drawing/2014/main" id="{F7833A3E-01C1-C0B3-665B-740706DCB997}"/>
                </a:ext>
              </a:extLst>
            </p:cNvPr>
            <p:cNvSpPr/>
            <p:nvPr/>
          </p:nvSpPr>
          <p:spPr>
            <a:xfrm>
              <a:off x="519405" y="1215948"/>
              <a:ext cx="2142314" cy="1213909"/>
            </a:xfrm>
            <a:prstGeom prst="roundRect">
              <a:avLst/>
            </a:prstGeom>
            <a:solidFill>
              <a:srgbClr val="E9F1F3"/>
            </a:solidFill>
            <a:ln w="38100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="" xmlns:a16="http://schemas.microsoft.com/office/drawing/2014/main" id="{6AFC0228-7664-9D7A-6926-D9D3D5CAF18E}"/>
                </a:ext>
              </a:extLst>
            </p:cNvPr>
            <p:cNvSpPr txBox="1"/>
            <p:nvPr/>
          </p:nvSpPr>
          <p:spPr>
            <a:xfrm>
              <a:off x="827093" y="1235507"/>
              <a:ext cx="1526950" cy="442674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b="1" dirty="0"/>
                <a:t>EDIT_YEAR</a:t>
              </a:r>
              <a:endParaRPr lang="ko-KR" altLang="en-US" sz="2000" b="1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464716A4-9D33-5397-BB8F-24E1BF0C2DCD}"/>
                </a:ext>
              </a:extLst>
            </p:cNvPr>
            <p:cNvSpPr txBox="1"/>
            <p:nvPr/>
          </p:nvSpPr>
          <p:spPr>
            <a:xfrm>
              <a:off x="731653" y="1615783"/>
              <a:ext cx="1717837" cy="374571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b="1" dirty="0"/>
                <a:t>CW / year + 1</a:t>
              </a:r>
              <a:endParaRPr lang="ko-KR" altLang="en-US" sz="1600" b="1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5F76E765-6A56-33A2-3C46-E38CD36081B3}"/>
                </a:ext>
              </a:extLst>
            </p:cNvPr>
            <p:cNvSpPr txBox="1"/>
            <p:nvPr/>
          </p:nvSpPr>
          <p:spPr>
            <a:xfrm>
              <a:off x="736947" y="1855355"/>
              <a:ext cx="1707243" cy="374571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1600" b="1" dirty="0"/>
                <a:t>CCW / year -1</a:t>
              </a:r>
              <a:endParaRPr lang="ko-KR" altLang="en-US" sz="1600" b="1" dirty="0"/>
            </a:p>
          </p:txBody>
        </p:sp>
        <p:cxnSp>
          <p:nvCxnSpPr>
            <p:cNvPr id="38" name="직선 연결선 37">
              <a:extLst>
                <a:ext uri="{FF2B5EF4-FFF2-40B4-BE49-F238E27FC236}">
                  <a16:creationId xmlns="" xmlns:a16="http://schemas.microsoft.com/office/drawing/2014/main" id="{B4FD5BB5-58E7-46B6-BD81-0F4D70E7B899}"/>
                </a:ext>
              </a:extLst>
            </p:cNvPr>
            <p:cNvCxnSpPr>
              <a:cxnSpLocks/>
            </p:cNvCxnSpPr>
            <p:nvPr/>
          </p:nvCxnSpPr>
          <p:spPr>
            <a:xfrm>
              <a:off x="519405" y="1615783"/>
              <a:ext cx="2092053" cy="0"/>
            </a:xfrm>
            <a:prstGeom prst="line">
              <a:avLst/>
            </a:prstGeom>
            <a:ln w="28575">
              <a:solidFill>
                <a:schemeClr val="bg2">
                  <a:lumMod val="75000"/>
                </a:schemeClr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자유형: 도형 40">
            <a:extLst>
              <a:ext uri="{FF2B5EF4-FFF2-40B4-BE49-F238E27FC236}">
                <a16:creationId xmlns="" xmlns:a16="http://schemas.microsoft.com/office/drawing/2014/main" id="{2F4FD295-392C-86B2-DCC3-2859084E6B34}"/>
              </a:ext>
            </a:extLst>
          </p:cNvPr>
          <p:cNvSpPr/>
          <p:nvPr/>
        </p:nvSpPr>
        <p:spPr>
          <a:xfrm>
            <a:off x="9203977" y="1502881"/>
            <a:ext cx="2988023" cy="1205485"/>
          </a:xfrm>
          <a:custGeom>
            <a:avLst/>
            <a:gdLst>
              <a:gd name="csX0" fmla="*/ 202322 w 2804411"/>
              <a:gd name="csY0" fmla="*/ 0 h 1213909"/>
              <a:gd name="csX1" fmla="*/ 2804411 w 2804411"/>
              <a:gd name="csY1" fmla="*/ 0 h 1213909"/>
              <a:gd name="csX2" fmla="*/ 2804411 w 2804411"/>
              <a:gd name="csY2" fmla="*/ 1213909 h 1213909"/>
              <a:gd name="csX3" fmla="*/ 202322 w 2804411"/>
              <a:gd name="csY3" fmla="*/ 1213909 h 1213909"/>
              <a:gd name="csX4" fmla="*/ 0 w 2804411"/>
              <a:gd name="csY4" fmla="*/ 1011587 h 1213909"/>
              <a:gd name="csX5" fmla="*/ 0 w 2804411"/>
              <a:gd name="csY5" fmla="*/ 202322 h 1213909"/>
              <a:gd name="csX6" fmla="*/ 202322 w 2804411"/>
              <a:gd name="csY6" fmla="*/ 0 h 1213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804411" h="1213909">
                <a:moveTo>
                  <a:pt x="202322" y="0"/>
                </a:moveTo>
                <a:lnTo>
                  <a:pt x="2804411" y="0"/>
                </a:lnTo>
                <a:lnTo>
                  <a:pt x="2804411" y="1213909"/>
                </a:lnTo>
                <a:lnTo>
                  <a:pt x="202322" y="1213909"/>
                </a:lnTo>
                <a:cubicBezTo>
                  <a:pt x="90583" y="1213909"/>
                  <a:pt x="0" y="1123326"/>
                  <a:pt x="0" y="1011587"/>
                </a:cubicBezTo>
                <a:lnTo>
                  <a:pt x="0" y="202322"/>
                </a:lnTo>
                <a:cubicBezTo>
                  <a:pt x="0" y="90583"/>
                  <a:pt x="90583" y="0"/>
                  <a:pt x="202322" y="0"/>
                </a:cubicBezTo>
                <a:close/>
              </a:path>
            </a:pathLst>
          </a:custGeom>
          <a:noFill/>
          <a:ln w="2857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/>
          </a:p>
        </p:txBody>
      </p:sp>
      <p:pic>
        <p:nvPicPr>
          <p:cNvPr id="57" name="그림 56" descr="텍스트, 폰트, 스크린샷, 그래픽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B3BF8C2F-6262-DAF8-F96F-6243AF5CFB7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08"/>
          <a:stretch>
            <a:fillRect/>
          </a:stretch>
        </p:blipFill>
        <p:spPr>
          <a:xfrm>
            <a:off x="11375794" y="1528764"/>
            <a:ext cx="787449" cy="1147786"/>
          </a:xfrm>
          <a:prstGeom prst="rect">
            <a:avLst/>
          </a:prstGeom>
        </p:spPr>
      </p:pic>
      <p:sp>
        <p:nvSpPr>
          <p:cNvPr id="58" name="자유형: 도형 57">
            <a:extLst>
              <a:ext uri="{FF2B5EF4-FFF2-40B4-BE49-F238E27FC236}">
                <a16:creationId xmlns="" xmlns:a16="http://schemas.microsoft.com/office/drawing/2014/main" id="{1B8E7A86-61A5-6283-1A90-76AD659BB007}"/>
              </a:ext>
            </a:extLst>
          </p:cNvPr>
          <p:cNvSpPr/>
          <p:nvPr/>
        </p:nvSpPr>
        <p:spPr>
          <a:xfrm>
            <a:off x="8298536" y="1166949"/>
            <a:ext cx="1598569" cy="510239"/>
          </a:xfrm>
          <a:custGeom>
            <a:avLst/>
            <a:gdLst>
              <a:gd name="csX0" fmla="*/ 0 w 1973644"/>
              <a:gd name="csY0" fmla="*/ 513805 h 513805"/>
              <a:gd name="csX1" fmla="*/ 130628 w 1973644"/>
              <a:gd name="csY1" fmla="*/ 235131 h 513805"/>
              <a:gd name="csX2" fmla="*/ 461554 w 1973644"/>
              <a:gd name="csY2" fmla="*/ 78377 h 513805"/>
              <a:gd name="csX3" fmla="*/ 1036320 w 1973644"/>
              <a:gd name="csY3" fmla="*/ 0 h 513805"/>
              <a:gd name="csX4" fmla="*/ 1497874 w 1973644"/>
              <a:gd name="csY4" fmla="*/ 78377 h 513805"/>
              <a:gd name="csX5" fmla="*/ 1907177 w 1973644"/>
              <a:gd name="csY5" fmla="*/ 182880 h 513805"/>
              <a:gd name="csX6" fmla="*/ 1968137 w 1973644"/>
              <a:gd name="csY6" fmla="*/ 391885 h 51380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973644" h="513805">
                <a:moveTo>
                  <a:pt x="0" y="513805"/>
                </a:moveTo>
                <a:cubicBezTo>
                  <a:pt x="26851" y="410753"/>
                  <a:pt x="53702" y="307702"/>
                  <a:pt x="130628" y="235131"/>
                </a:cubicBezTo>
                <a:cubicBezTo>
                  <a:pt x="207554" y="162560"/>
                  <a:pt x="310605" y="117565"/>
                  <a:pt x="461554" y="78377"/>
                </a:cubicBezTo>
                <a:cubicBezTo>
                  <a:pt x="612503" y="39189"/>
                  <a:pt x="863600" y="0"/>
                  <a:pt x="1036320" y="0"/>
                </a:cubicBezTo>
                <a:cubicBezTo>
                  <a:pt x="1209040" y="0"/>
                  <a:pt x="1352731" y="47897"/>
                  <a:pt x="1497874" y="78377"/>
                </a:cubicBezTo>
                <a:cubicBezTo>
                  <a:pt x="1643017" y="108857"/>
                  <a:pt x="1828800" y="130629"/>
                  <a:pt x="1907177" y="182880"/>
                </a:cubicBezTo>
                <a:cubicBezTo>
                  <a:pt x="1985554" y="235131"/>
                  <a:pt x="1976845" y="313508"/>
                  <a:pt x="1968137" y="391885"/>
                </a:cubicBezTo>
              </a:path>
            </a:pathLst>
          </a:custGeom>
          <a:noFill/>
          <a:ln w="63500">
            <a:solidFill>
              <a:schemeClr val="tx1">
                <a:lumMod val="65000"/>
                <a:lumOff val="35000"/>
              </a:schemeClr>
            </a:solidFill>
            <a:headEnd type="none" w="lg" len="lg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lt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91FF8BB1-534E-23FB-85AB-34FB4BC4ADCC}"/>
              </a:ext>
            </a:extLst>
          </p:cNvPr>
          <p:cNvSpPr txBox="1"/>
          <p:nvPr/>
        </p:nvSpPr>
        <p:spPr>
          <a:xfrm>
            <a:off x="10018460" y="1155881"/>
            <a:ext cx="1937675" cy="37457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TIME_EDIT_MODE</a:t>
            </a:r>
            <a:endParaRPr lang="ko-KR" altLang="en-US" sz="1600" b="1" dirty="0"/>
          </a:p>
        </p:txBody>
      </p:sp>
      <p:pic>
        <p:nvPicPr>
          <p:cNvPr id="108" name="그림 107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CD995A4-3C18-797B-18C3-2E5D7A312DF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65" r="1949"/>
          <a:stretch>
            <a:fillRect/>
          </a:stretch>
        </p:blipFill>
        <p:spPr>
          <a:xfrm>
            <a:off x="5658903" y="3901297"/>
            <a:ext cx="6457128" cy="2427170"/>
          </a:xfrm>
          <a:prstGeom prst="rect">
            <a:avLst/>
          </a:prstGeom>
        </p:spPr>
      </p:pic>
      <p:sp>
        <p:nvSpPr>
          <p:cNvPr id="109" name="TextBox 108">
            <a:extLst>
              <a:ext uri="{FF2B5EF4-FFF2-40B4-BE49-F238E27FC236}">
                <a16:creationId xmlns="" xmlns:a16="http://schemas.microsoft.com/office/drawing/2014/main" id="{7D220809-F6A2-7880-8F81-9FD029CC93F9}"/>
              </a:ext>
            </a:extLst>
          </p:cNvPr>
          <p:cNvSpPr txBox="1"/>
          <p:nvPr/>
        </p:nvSpPr>
        <p:spPr>
          <a:xfrm>
            <a:off x="5781812" y="5083453"/>
            <a:ext cx="1399038" cy="289441"/>
          </a:xfrm>
          <a:prstGeom prst="round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100" b="1" dirty="0"/>
              <a:t>TIME_EDIT_MODE</a:t>
            </a:r>
            <a:endParaRPr lang="ko-KR" altLang="en-US" sz="1100" b="1" dirty="0"/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6B4C8F7-223B-2BBE-04A6-8203C67066A5}"/>
              </a:ext>
            </a:extLst>
          </p:cNvPr>
          <p:cNvSpPr txBox="1"/>
          <p:nvPr/>
        </p:nvSpPr>
        <p:spPr>
          <a:xfrm>
            <a:off x="5646023" y="3682478"/>
            <a:ext cx="636236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1600" dirty="0"/>
              <a:t>TIME_EDIT</a:t>
            </a:r>
            <a:r>
              <a:rPr lang="ko-KR" altLang="en-US" sz="1600" dirty="0"/>
              <a:t>일 때는 </a:t>
            </a:r>
            <a:r>
              <a:rPr lang="en-US" altLang="ko-KR" sz="1600" dirty="0" err="1"/>
              <a:t>edit_field</a:t>
            </a:r>
            <a:r>
              <a:rPr lang="ko-KR" altLang="en-US" sz="1600" dirty="0"/>
              <a:t>마지막 까지 증가 후 </a:t>
            </a:r>
            <a:r>
              <a:rPr lang="en-US" altLang="ko-KR" sz="1600" dirty="0"/>
              <a:t>NORMAL </a:t>
            </a:r>
            <a:r>
              <a:rPr lang="ko-KR" altLang="en-US" sz="1600" dirty="0"/>
              <a:t>진입 </a:t>
            </a:r>
          </a:p>
        </p:txBody>
      </p:sp>
      <p:cxnSp>
        <p:nvCxnSpPr>
          <p:cNvPr id="110" name="직선 화살표 연결선 109">
            <a:extLst>
              <a:ext uri="{FF2B5EF4-FFF2-40B4-BE49-F238E27FC236}">
                <a16:creationId xmlns="" xmlns:a16="http://schemas.microsoft.com/office/drawing/2014/main" id="{72F0B3BF-C5FA-CFB8-5AA2-9380D5618CAE}"/>
              </a:ext>
            </a:extLst>
          </p:cNvPr>
          <p:cNvCxnSpPr>
            <a:cxnSpLocks/>
          </p:cNvCxnSpPr>
          <p:nvPr/>
        </p:nvCxnSpPr>
        <p:spPr>
          <a:xfrm>
            <a:off x="4667250" y="3438387"/>
            <a:ext cx="991653" cy="413368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직선 화살표 연결선 113">
            <a:extLst>
              <a:ext uri="{FF2B5EF4-FFF2-40B4-BE49-F238E27FC236}">
                <a16:creationId xmlns="" xmlns:a16="http://schemas.microsoft.com/office/drawing/2014/main" id="{2547C104-6C11-B484-CFAB-0D86BCFFE772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615708" y="888676"/>
            <a:ext cx="2137931" cy="830730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arrow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736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1B6D9009-7B23-79F8-D8C1-A7DA345254EE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oled_thread()</a:t>
            </a:r>
            <a:endParaRPr lang="ko-KR" altLang="en-US" sz="2400" dirty="0"/>
          </a:p>
        </p:txBody>
      </p:sp>
      <p:pic>
        <p:nvPicPr>
          <p:cNvPr id="8" name="그림 7" descr="텍스트, 스크린샷, 폰트, 문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D7609F42-C579-7C6B-09A9-F28963183D5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923"/>
          <a:stretch>
            <a:fillRect/>
          </a:stretch>
        </p:blipFill>
        <p:spPr>
          <a:xfrm>
            <a:off x="46143" y="1155380"/>
            <a:ext cx="7777708" cy="4547240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94B18FDD-E249-39E5-C89F-AEB78AEFBF48}"/>
              </a:ext>
            </a:extLst>
          </p:cNvPr>
          <p:cNvGrpSpPr/>
          <p:nvPr/>
        </p:nvGrpSpPr>
        <p:grpSpPr>
          <a:xfrm>
            <a:off x="8127271" y="1076005"/>
            <a:ext cx="2887983" cy="5049534"/>
            <a:chOff x="8127271" y="1076005"/>
            <a:chExt cx="2887983" cy="5049534"/>
          </a:xfrm>
        </p:grpSpPr>
        <p:sp>
          <p:nvSpPr>
            <p:cNvPr id="11" name="타원 10">
              <a:extLst>
                <a:ext uri="{FF2B5EF4-FFF2-40B4-BE49-F238E27FC236}">
                  <a16:creationId xmlns="" xmlns:a16="http://schemas.microsoft.com/office/drawing/2014/main" id="{45BDE0E3-D9D6-CB01-402A-CB58489D120F}"/>
                </a:ext>
              </a:extLst>
            </p:cNvPr>
            <p:cNvSpPr/>
            <p:nvPr/>
          </p:nvSpPr>
          <p:spPr>
            <a:xfrm>
              <a:off x="8127272" y="1076005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="" xmlns:a16="http://schemas.microsoft.com/office/drawing/2014/main" id="{89E1969E-C06F-56F1-2133-FD6182D01CBA}"/>
                </a:ext>
              </a:extLst>
            </p:cNvPr>
            <p:cNvCxnSpPr>
              <a:cxnSpLocks/>
              <a:stCxn id="11" idx="4"/>
            </p:cNvCxnSpPr>
            <p:nvPr/>
          </p:nvCxnSpPr>
          <p:spPr>
            <a:xfrm>
              <a:off x="9205503" y="2112325"/>
              <a:ext cx="0" cy="898016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그룹 15">
              <a:extLst>
                <a:ext uri="{FF2B5EF4-FFF2-40B4-BE49-F238E27FC236}">
                  <a16:creationId xmlns="" xmlns:a16="http://schemas.microsoft.com/office/drawing/2014/main" id="{316BC379-B133-246A-B580-C6EFFD5419AF}"/>
                </a:ext>
              </a:extLst>
            </p:cNvPr>
            <p:cNvGrpSpPr/>
            <p:nvPr/>
          </p:nvGrpSpPr>
          <p:grpSpPr>
            <a:xfrm>
              <a:off x="8127271" y="5089219"/>
              <a:ext cx="2156462" cy="1036320"/>
              <a:chOff x="8580118" y="4649722"/>
              <a:chExt cx="2156462" cy="1036320"/>
            </a:xfrm>
          </p:grpSpPr>
          <p:sp>
            <p:nvSpPr>
              <p:cNvPr id="20" name="타원 19">
                <a:extLst>
                  <a:ext uri="{FF2B5EF4-FFF2-40B4-BE49-F238E27FC236}">
                    <a16:creationId xmlns="" xmlns:a16="http://schemas.microsoft.com/office/drawing/2014/main" id="{A6C9B913-6011-A562-4ED6-F8765F63EF0C}"/>
                  </a:ext>
                </a:extLst>
              </p:cNvPr>
              <p:cNvSpPr/>
              <p:nvPr/>
            </p:nvSpPr>
            <p:spPr>
              <a:xfrm>
                <a:off x="8580118" y="4649722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="" xmlns:a16="http://schemas.microsoft.com/office/drawing/2014/main" id="{C3B7612E-8FAF-7D18-CE86-0E0D55DD2C2D}"/>
                  </a:ext>
                </a:extLst>
              </p:cNvPr>
              <p:cNvSpPr txBox="1"/>
              <p:nvPr/>
            </p:nvSpPr>
            <p:spPr>
              <a:xfrm>
                <a:off x="8686800" y="4844716"/>
                <a:ext cx="2049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/>
                  <a:t>Write data</a:t>
                </a:r>
                <a:br>
                  <a:rPr lang="en-US" altLang="ko-KR" b="1" dirty="0"/>
                </a:br>
                <a:r>
                  <a:rPr lang="en-US" altLang="ko-KR" b="1" dirty="0"/>
                  <a:t>to OLED</a:t>
                </a:r>
                <a:endParaRPr lang="ko-KR" altLang="en-US" b="1" dirty="0"/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1FB66FA5-64B8-CF1B-3B85-41D6300B19F8}"/>
                </a:ext>
              </a:extLst>
            </p:cNvPr>
            <p:cNvGrpSpPr/>
            <p:nvPr/>
          </p:nvGrpSpPr>
          <p:grpSpPr>
            <a:xfrm>
              <a:off x="8127272" y="3010341"/>
              <a:ext cx="2156462" cy="1036320"/>
              <a:chOff x="8127272" y="2596271"/>
              <a:chExt cx="2156462" cy="1036320"/>
            </a:xfrm>
          </p:grpSpPr>
          <p:sp>
            <p:nvSpPr>
              <p:cNvPr id="13" name="타원 12">
                <a:extLst>
                  <a:ext uri="{FF2B5EF4-FFF2-40B4-BE49-F238E27FC236}">
                    <a16:creationId xmlns="" xmlns:a16="http://schemas.microsoft.com/office/drawing/2014/main" id="{D23EC879-1716-7EE9-8FB2-A90BA7B74BD6}"/>
                  </a:ext>
                </a:extLst>
              </p:cNvPr>
              <p:cNvSpPr/>
              <p:nvPr/>
            </p:nvSpPr>
            <p:spPr>
              <a:xfrm>
                <a:off x="8127272" y="2596271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CE9EB0BB-3FC0-DDB1-B551-C3972BAD77FA}"/>
                  </a:ext>
                </a:extLst>
              </p:cNvPr>
              <p:cNvSpPr txBox="1"/>
              <p:nvPr/>
            </p:nvSpPr>
            <p:spPr>
              <a:xfrm>
                <a:off x="8233953" y="2829842"/>
                <a:ext cx="2049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/>
                  <a:t>Format data</a:t>
                </a:r>
              </a:p>
              <a:p>
                <a:pPr algn="ctr"/>
                <a:r>
                  <a:rPr lang="en-US" altLang="ko-KR" b="1" dirty="0"/>
                  <a:t>for OLED</a:t>
                </a:r>
              </a:p>
            </p:txBody>
          </p:sp>
        </p:grpSp>
        <p:sp>
          <p:nvSpPr>
            <p:cNvPr id="19" name="오른쪽 대괄호 18">
              <a:extLst>
                <a:ext uri="{FF2B5EF4-FFF2-40B4-BE49-F238E27FC236}">
                  <a16:creationId xmlns="" xmlns:a16="http://schemas.microsoft.com/office/drawing/2014/main" id="{1510A381-2CC3-0176-D57E-569928918CE2}"/>
                </a:ext>
              </a:extLst>
            </p:cNvPr>
            <p:cNvSpPr/>
            <p:nvPr/>
          </p:nvSpPr>
          <p:spPr>
            <a:xfrm>
              <a:off x="10283734" y="1537671"/>
              <a:ext cx="731520" cy="4136272"/>
            </a:xfrm>
            <a:prstGeom prst="rightBracket">
              <a:avLst>
                <a:gd name="adj" fmla="val 30870"/>
              </a:avLst>
            </a:prstGeom>
            <a:ln w="28575">
              <a:solidFill>
                <a:srgbClr val="A83636"/>
              </a:solidFill>
              <a:prstDash val="solid"/>
              <a:headEnd type="arrow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CB5A747D-C95E-B01C-DCE7-B1300659C9E3}"/>
                </a:ext>
              </a:extLst>
            </p:cNvPr>
            <p:cNvSpPr txBox="1"/>
            <p:nvPr/>
          </p:nvSpPr>
          <p:spPr>
            <a:xfrm>
              <a:off x="8353441" y="1248748"/>
              <a:ext cx="17041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get data </a:t>
              </a:r>
            </a:p>
            <a:p>
              <a:pPr algn="ctr"/>
              <a:r>
                <a:rPr lang="en-US" altLang="ko-KR" b="1" dirty="0"/>
                <a:t>from shared</a:t>
              </a:r>
              <a:endParaRPr lang="ko-KR" altLang="en-US" b="1" dirty="0"/>
            </a:p>
          </p:txBody>
        </p:sp>
        <p:cxnSp>
          <p:nvCxnSpPr>
            <p:cNvPr id="26" name="직선 화살표 연결선 25">
              <a:extLst>
                <a:ext uri="{FF2B5EF4-FFF2-40B4-BE49-F238E27FC236}">
                  <a16:creationId xmlns="" xmlns:a16="http://schemas.microsoft.com/office/drawing/2014/main" id="{B80AB06E-FF2D-2630-C999-25C24024DA82}"/>
                </a:ext>
              </a:extLst>
            </p:cNvPr>
            <p:cNvCxnSpPr>
              <a:cxnSpLocks/>
              <a:endCxn id="20" idx="0"/>
            </p:cNvCxnSpPr>
            <p:nvPr/>
          </p:nvCxnSpPr>
          <p:spPr>
            <a:xfrm>
              <a:off x="9186452" y="4046661"/>
              <a:ext cx="19050" cy="1042558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7409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DE9925E-823E-8E27-D591-F1526A04BE52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oled_thread()</a:t>
            </a:r>
            <a:endParaRPr lang="ko-KR" altLang="en-US" sz="2400" dirty="0"/>
          </a:p>
        </p:txBody>
      </p:sp>
      <p:grpSp>
        <p:nvGrpSpPr>
          <p:cNvPr id="8" name="그룹 7">
            <a:extLst>
              <a:ext uri="{FF2B5EF4-FFF2-40B4-BE49-F238E27FC236}">
                <a16:creationId xmlns="" xmlns:a16="http://schemas.microsoft.com/office/drawing/2014/main" id="{23A5A01D-86B1-FEB0-6F98-5E9DAC527F5F}"/>
              </a:ext>
            </a:extLst>
          </p:cNvPr>
          <p:cNvGrpSpPr/>
          <p:nvPr/>
        </p:nvGrpSpPr>
        <p:grpSpPr>
          <a:xfrm>
            <a:off x="8555896" y="980755"/>
            <a:ext cx="2887983" cy="5049534"/>
            <a:chOff x="8127271" y="1076005"/>
            <a:chExt cx="2887983" cy="5049534"/>
          </a:xfrm>
        </p:grpSpPr>
        <p:sp>
          <p:nvSpPr>
            <p:cNvPr id="9" name="타원 8">
              <a:extLst>
                <a:ext uri="{FF2B5EF4-FFF2-40B4-BE49-F238E27FC236}">
                  <a16:creationId xmlns="" xmlns:a16="http://schemas.microsoft.com/office/drawing/2014/main" id="{6BA7ABEB-2311-BACC-1A88-41CFBBA84B66}"/>
                </a:ext>
              </a:extLst>
            </p:cNvPr>
            <p:cNvSpPr/>
            <p:nvPr/>
          </p:nvSpPr>
          <p:spPr>
            <a:xfrm>
              <a:off x="8127272" y="1076005"/>
              <a:ext cx="2156462" cy="1036320"/>
            </a:xfrm>
            <a:prstGeom prst="ellipse">
              <a:avLst/>
            </a:prstGeom>
            <a:noFill/>
            <a:ln w="28575">
              <a:solidFill>
                <a:srgbClr val="A8363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000" b="1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="" xmlns:a16="http://schemas.microsoft.com/office/drawing/2014/main" id="{5DC5B7AC-BB08-CB2B-9343-9ACF826D076B}"/>
                </a:ext>
              </a:extLst>
            </p:cNvPr>
            <p:cNvCxnSpPr>
              <a:cxnSpLocks/>
              <a:stCxn id="9" idx="4"/>
            </p:cNvCxnSpPr>
            <p:nvPr/>
          </p:nvCxnSpPr>
          <p:spPr>
            <a:xfrm>
              <a:off x="9205503" y="2112325"/>
              <a:ext cx="0" cy="898016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그룹 10">
              <a:extLst>
                <a:ext uri="{FF2B5EF4-FFF2-40B4-BE49-F238E27FC236}">
                  <a16:creationId xmlns="" xmlns:a16="http://schemas.microsoft.com/office/drawing/2014/main" id="{27916CD4-5717-8199-E73A-7152943E9627}"/>
                </a:ext>
              </a:extLst>
            </p:cNvPr>
            <p:cNvGrpSpPr/>
            <p:nvPr/>
          </p:nvGrpSpPr>
          <p:grpSpPr>
            <a:xfrm>
              <a:off x="8127271" y="5089219"/>
              <a:ext cx="2156462" cy="1036320"/>
              <a:chOff x="8580118" y="4649722"/>
              <a:chExt cx="2156462" cy="1036320"/>
            </a:xfrm>
          </p:grpSpPr>
          <p:sp>
            <p:nvSpPr>
              <p:cNvPr id="18" name="타원 17">
                <a:extLst>
                  <a:ext uri="{FF2B5EF4-FFF2-40B4-BE49-F238E27FC236}">
                    <a16:creationId xmlns="" xmlns:a16="http://schemas.microsoft.com/office/drawing/2014/main" id="{376EDA24-FFB3-7D7E-6051-A0D5762D8AD9}"/>
                  </a:ext>
                </a:extLst>
              </p:cNvPr>
              <p:cNvSpPr/>
              <p:nvPr/>
            </p:nvSpPr>
            <p:spPr>
              <a:xfrm>
                <a:off x="8580118" y="4649722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="" xmlns:a16="http://schemas.microsoft.com/office/drawing/2014/main" id="{CF54E4AA-7C1F-4EBA-9010-19CA8BBA2496}"/>
                  </a:ext>
                </a:extLst>
              </p:cNvPr>
              <p:cNvSpPr txBox="1"/>
              <p:nvPr/>
            </p:nvSpPr>
            <p:spPr>
              <a:xfrm>
                <a:off x="8623934" y="4886667"/>
                <a:ext cx="2049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/>
                  <a:t>Write data</a:t>
                </a:r>
                <a:br>
                  <a:rPr lang="en-US" altLang="ko-KR" b="1" dirty="0"/>
                </a:br>
                <a:r>
                  <a:rPr lang="en-US" altLang="ko-KR" b="1" dirty="0"/>
                  <a:t>to OLED</a:t>
                </a:r>
                <a:endParaRPr lang="ko-KR" altLang="en-US" b="1" dirty="0"/>
              </a:p>
            </p:txBody>
          </p:sp>
        </p:grpSp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C7169A84-D9FC-F1E2-5A0D-DE5579647094}"/>
                </a:ext>
              </a:extLst>
            </p:cNvPr>
            <p:cNvGrpSpPr/>
            <p:nvPr/>
          </p:nvGrpSpPr>
          <p:grpSpPr>
            <a:xfrm>
              <a:off x="8127272" y="3010341"/>
              <a:ext cx="2156462" cy="1036320"/>
              <a:chOff x="8127272" y="2596271"/>
              <a:chExt cx="2156462" cy="1036320"/>
            </a:xfrm>
          </p:grpSpPr>
          <p:sp>
            <p:nvSpPr>
              <p:cNvPr id="16" name="타원 15">
                <a:extLst>
                  <a:ext uri="{FF2B5EF4-FFF2-40B4-BE49-F238E27FC236}">
                    <a16:creationId xmlns="" xmlns:a16="http://schemas.microsoft.com/office/drawing/2014/main" id="{1505BD51-91FF-4776-91C7-D3BCA2D98570}"/>
                  </a:ext>
                </a:extLst>
              </p:cNvPr>
              <p:cNvSpPr/>
              <p:nvPr/>
            </p:nvSpPr>
            <p:spPr>
              <a:xfrm>
                <a:off x="8127272" y="2596271"/>
                <a:ext cx="2156462" cy="1036320"/>
              </a:xfrm>
              <a:prstGeom prst="ellipse">
                <a:avLst/>
              </a:prstGeom>
              <a:noFill/>
              <a:ln w="28575">
                <a:solidFill>
                  <a:srgbClr val="A83636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ko-KR" sz="20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="" xmlns:a16="http://schemas.microsoft.com/office/drawing/2014/main" id="{C23A2814-6B7C-B9B9-F0CC-DE7E0F2FB27B}"/>
                  </a:ext>
                </a:extLst>
              </p:cNvPr>
              <p:cNvSpPr txBox="1"/>
              <p:nvPr/>
            </p:nvSpPr>
            <p:spPr>
              <a:xfrm>
                <a:off x="8233953" y="2813517"/>
                <a:ext cx="2049780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b="1" dirty="0"/>
                  <a:t>Format data</a:t>
                </a:r>
              </a:p>
              <a:p>
                <a:pPr algn="ctr"/>
                <a:r>
                  <a:rPr lang="en-US" altLang="ko-KR" b="1" dirty="0"/>
                  <a:t>for OLED</a:t>
                </a:r>
              </a:p>
            </p:txBody>
          </p:sp>
        </p:grpSp>
        <p:sp>
          <p:nvSpPr>
            <p:cNvPr id="13" name="오른쪽 대괄호 12">
              <a:extLst>
                <a:ext uri="{FF2B5EF4-FFF2-40B4-BE49-F238E27FC236}">
                  <a16:creationId xmlns="" xmlns:a16="http://schemas.microsoft.com/office/drawing/2014/main" id="{287EBCD9-4DCB-5106-03DA-82B9911B4342}"/>
                </a:ext>
              </a:extLst>
            </p:cNvPr>
            <p:cNvSpPr/>
            <p:nvPr/>
          </p:nvSpPr>
          <p:spPr>
            <a:xfrm>
              <a:off x="10283734" y="1537671"/>
              <a:ext cx="731520" cy="4136272"/>
            </a:xfrm>
            <a:prstGeom prst="rightBracket">
              <a:avLst>
                <a:gd name="adj" fmla="val 30870"/>
              </a:avLst>
            </a:prstGeom>
            <a:ln w="28575">
              <a:solidFill>
                <a:srgbClr val="A83636"/>
              </a:solidFill>
              <a:prstDash val="solid"/>
              <a:headEnd type="arrow"/>
              <a:tailEnd type="none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AF8A425-5D97-89FE-261A-627A5172A8B7}"/>
                </a:ext>
              </a:extLst>
            </p:cNvPr>
            <p:cNvSpPr txBox="1"/>
            <p:nvPr/>
          </p:nvSpPr>
          <p:spPr>
            <a:xfrm>
              <a:off x="8353441" y="1248748"/>
              <a:ext cx="1704124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b="1" dirty="0"/>
                <a:t>get data </a:t>
              </a:r>
            </a:p>
            <a:p>
              <a:pPr algn="ctr"/>
              <a:r>
                <a:rPr lang="en-US" altLang="ko-KR" b="1" dirty="0"/>
                <a:t>from shared</a:t>
              </a:r>
              <a:endParaRPr lang="ko-KR" altLang="en-US" b="1" dirty="0"/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="" xmlns:a16="http://schemas.microsoft.com/office/drawing/2014/main" id="{54C3E952-FAB3-E9DE-06CE-1451D3884F29}"/>
                </a:ext>
              </a:extLst>
            </p:cNvPr>
            <p:cNvCxnSpPr>
              <a:cxnSpLocks/>
              <a:endCxn id="18" idx="0"/>
            </p:cNvCxnSpPr>
            <p:nvPr/>
          </p:nvCxnSpPr>
          <p:spPr>
            <a:xfrm>
              <a:off x="9186452" y="4046661"/>
              <a:ext cx="19050" cy="1042558"/>
            </a:xfrm>
            <a:prstGeom prst="straightConnector1">
              <a:avLst/>
            </a:prstGeom>
            <a:ln w="28575">
              <a:solidFill>
                <a:srgbClr val="A83636"/>
              </a:solidFill>
              <a:prstDash val="solid"/>
              <a:tailEnd type="arrow" w="lg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그림 19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20FC96B0-9028-A560-7509-1BD652C63E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86" y="2222281"/>
            <a:ext cx="7580478" cy="2629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8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2425CE8-271B-DAA4-1D78-3EB59EF92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28965885-135F-2A7A-D35C-8A415E70D34E}"/>
              </a:ext>
            </a:extLst>
          </p:cNvPr>
          <p:cNvSpPr txBox="1"/>
          <p:nvPr/>
        </p:nvSpPr>
        <p:spPr>
          <a:xfrm>
            <a:off x="3506055" y="3075057"/>
            <a:ext cx="5179889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pPr algn="ctr"/>
            <a:r>
              <a:rPr lang="ko-KR" altLang="en-US" sz="4000" dirty="0"/>
              <a:t>커널 모듈 개발</a:t>
            </a:r>
          </a:p>
        </p:txBody>
      </p:sp>
    </p:spTree>
    <p:extLst>
      <p:ext uri="{BB962C8B-B14F-4D97-AF65-F5344CB8AC3E}">
        <p14:creationId xmlns:p14="http://schemas.microsoft.com/office/powerpoint/2010/main" val="352771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5B4240B-1F1E-EF7F-FC68-AD1CA505F3F7}"/>
              </a:ext>
            </a:extLst>
          </p:cNvPr>
          <p:cNvSpPr txBox="1"/>
          <p:nvPr/>
        </p:nvSpPr>
        <p:spPr>
          <a:xfrm>
            <a:off x="2324099" y="2428845"/>
            <a:ext cx="9233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하드웨어 </a:t>
            </a:r>
            <a:r>
              <a:rPr lang="en-US" altLang="ko-KR" sz="2800" b="1" dirty="0"/>
              <a:t>4</a:t>
            </a:r>
            <a:r>
              <a:rPr lang="ko-KR" altLang="en-US" sz="2800" b="1" dirty="0"/>
              <a:t>가지 장치의 커널 드라이버 직접 구현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ABD7879F-BCAD-5137-F835-25DD8CB5E460}"/>
              </a:ext>
            </a:extLst>
          </p:cNvPr>
          <p:cNvSpPr txBox="1"/>
          <p:nvPr/>
        </p:nvSpPr>
        <p:spPr>
          <a:xfrm>
            <a:off x="2324098" y="3867120"/>
            <a:ext cx="886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800" b="1" dirty="0"/>
              <a:t>멀티 쓰레드 구조로 센서 데이터 수집 및 동기화 처리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06091FF-6B97-F96D-5E14-752F8CFB6852}"/>
              </a:ext>
            </a:extLst>
          </p:cNvPr>
          <p:cNvSpPr txBox="1"/>
          <p:nvPr/>
        </p:nvSpPr>
        <p:spPr>
          <a:xfrm>
            <a:off x="4995344" y="1032600"/>
            <a:ext cx="1970412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3200" b="1"/>
              <a:t>구현 목표</a:t>
            </a:r>
            <a:endParaRPr lang="ko-KR" alt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3530010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B94FBBE-4511-0194-B16F-5845FC6F7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36E8D0DA-6C61-4CC2-A9B0-918D5BF97A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5747" y="1357236"/>
            <a:ext cx="9570628" cy="26385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88F95496-1B89-04ED-6794-F5EE09BACDC9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oled driver</a:t>
            </a:r>
            <a:endParaRPr lang="ko-KR" altLang="en-US" sz="2400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A255E059-4BF5-FBBD-391E-F9D7B1DEC9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7708890"/>
              </p:ext>
            </p:extLst>
          </p:nvPr>
        </p:nvGraphicFramePr>
        <p:xfrm>
          <a:off x="1809750" y="4403484"/>
          <a:ext cx="9763125" cy="1097280"/>
        </p:xfrm>
        <a:graphic>
          <a:graphicData uri="http://schemas.openxmlformats.org/drawingml/2006/table">
            <a:tbl>
              <a:tblPr/>
              <a:tblGrid>
                <a:gridCol w="2007454">
                  <a:extLst>
                    <a:ext uri="{9D8B030D-6E8A-4147-A177-3AD203B41FA5}">
                      <a16:colId xmlns="" xmlns:a16="http://schemas.microsoft.com/office/drawing/2014/main" val="2341402247"/>
                    </a:ext>
                  </a:extLst>
                </a:gridCol>
                <a:gridCol w="2255070">
                  <a:extLst>
                    <a:ext uri="{9D8B030D-6E8A-4147-A177-3AD203B41FA5}">
                      <a16:colId xmlns="" xmlns:a16="http://schemas.microsoft.com/office/drawing/2014/main" val="3016105720"/>
                    </a:ext>
                  </a:extLst>
                </a:gridCol>
                <a:gridCol w="5500601">
                  <a:extLst>
                    <a:ext uri="{9D8B030D-6E8A-4147-A177-3AD203B41FA5}">
                      <a16:colId xmlns="" xmlns:a16="http://schemas.microsoft.com/office/drawing/2014/main" val="229388540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구분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Control Byte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의미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20137709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명령 전송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0x00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Display </a:t>
                      </a:r>
                      <a:r>
                        <a:rPr lang="ko-KR" altLang="en-US" b="1" dirty="0"/>
                        <a:t>설정</a:t>
                      </a:r>
                      <a:endParaRPr lang="en-US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24458465"/>
                  </a:ext>
                </a:extLst>
              </a:tr>
              <a:tr h="302101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데이터 전송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b="1" dirty="0"/>
                        <a:t>0x40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ko-KR" altLang="en-US" b="1" dirty="0"/>
                        <a:t>화면에 표시되는 데이터</a:t>
                      </a:r>
                      <a:endParaRPr lang="en-US" altLang="ko-KR" b="1" dirty="0"/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43475187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90161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CC22109-2B32-F9FF-73E0-3BF63FE8D5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52885B2-4BB1-B723-0C2D-88FFFF8FC1A4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oled driver</a:t>
            </a:r>
            <a:endParaRPr lang="ko-KR" altLang="en-US" sz="2400" dirty="0"/>
          </a:p>
        </p:txBody>
      </p:sp>
      <p:pic>
        <p:nvPicPr>
          <p:cNvPr id="8" name="그림 7" descr="텍스트, 폰트, 스크린샷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CEA39460-CCC8-B375-D235-003328575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446" y="3301135"/>
            <a:ext cx="10435079" cy="214799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F2DADCB-3D50-2043-80A4-4639B40AF91D}"/>
              </a:ext>
            </a:extLst>
          </p:cNvPr>
          <p:cNvSpPr txBox="1"/>
          <p:nvPr/>
        </p:nvSpPr>
        <p:spPr>
          <a:xfrm>
            <a:off x="1230436" y="127702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ko-KR" altLang="en-US" sz="2400" dirty="0"/>
              <a:t>커서를 옮기려면</a:t>
            </a:r>
            <a:r>
              <a:rPr lang="en-US" altLang="ko-KR" sz="2400" dirty="0"/>
              <a:t>?</a:t>
            </a:r>
            <a:endParaRPr lang="ko-KR" altLang="en-US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B567023E-72CF-CA37-447D-93E22423244A}"/>
              </a:ext>
            </a:extLst>
          </p:cNvPr>
          <p:cNvSpPr txBox="1"/>
          <p:nvPr/>
        </p:nvSpPr>
        <p:spPr>
          <a:xfrm>
            <a:off x="1312289" y="1757227"/>
            <a:ext cx="6096000" cy="12852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 err="1"/>
              <a:t>Page</a:t>
            </a:r>
            <a:r>
              <a:rPr lang="ko-KR" altLang="en-US" b="1" dirty="0"/>
              <a:t> 설정     </a:t>
            </a:r>
            <a:r>
              <a:rPr lang="en-US" altLang="ko-KR" b="1" dirty="0"/>
              <a:t>	</a:t>
            </a:r>
            <a:r>
              <a:rPr lang="ko-KR" altLang="en-US" b="1" dirty="0"/>
              <a:t>→ 0xB0 + </a:t>
            </a:r>
            <a:r>
              <a:rPr lang="ko-KR" altLang="en-US" b="1" dirty="0" err="1"/>
              <a:t>page</a:t>
            </a:r>
            <a:endParaRPr lang="ko-KR" altLang="en-US" b="1" dirty="0"/>
          </a:p>
          <a:p>
            <a:pPr>
              <a:lnSpc>
                <a:spcPct val="150000"/>
              </a:lnSpc>
            </a:pPr>
            <a:r>
              <a:rPr lang="ko-KR" altLang="en-US" b="1" dirty="0" err="1"/>
              <a:t>Column</a:t>
            </a:r>
            <a:r>
              <a:rPr lang="ko-KR" altLang="en-US" b="1" dirty="0"/>
              <a:t> LSB     </a:t>
            </a:r>
            <a:r>
              <a:rPr lang="en-US" altLang="ko-KR" b="1" dirty="0"/>
              <a:t>	</a:t>
            </a:r>
            <a:r>
              <a:rPr lang="ko-KR" altLang="en-US" b="1" dirty="0"/>
              <a:t>→ </a:t>
            </a:r>
            <a:r>
              <a:rPr lang="ko-KR" altLang="en-US" b="1" dirty="0" err="1"/>
              <a:t>col</a:t>
            </a:r>
            <a:r>
              <a:rPr lang="ko-KR" altLang="en-US" b="1" dirty="0"/>
              <a:t> &amp; 0x0F</a:t>
            </a:r>
          </a:p>
          <a:p>
            <a:pPr>
              <a:lnSpc>
                <a:spcPct val="150000"/>
              </a:lnSpc>
            </a:pPr>
            <a:r>
              <a:rPr lang="ko-KR" altLang="en-US" b="1" dirty="0" err="1"/>
              <a:t>Column</a:t>
            </a:r>
            <a:r>
              <a:rPr lang="ko-KR" altLang="en-US" b="1" dirty="0"/>
              <a:t> MSB     </a:t>
            </a:r>
            <a:r>
              <a:rPr lang="en-US" altLang="ko-KR" b="1" dirty="0"/>
              <a:t>	</a:t>
            </a:r>
            <a:r>
              <a:rPr lang="ko-KR" altLang="en-US" b="1" dirty="0"/>
              <a:t>→ 0x10 | (</a:t>
            </a:r>
            <a:r>
              <a:rPr lang="ko-KR" altLang="en-US" b="1" dirty="0" err="1"/>
              <a:t>col</a:t>
            </a:r>
            <a:r>
              <a:rPr lang="ko-KR" altLang="en-US" b="1" dirty="0"/>
              <a:t> &gt;&gt; 4)</a:t>
            </a:r>
          </a:p>
        </p:txBody>
      </p:sp>
    </p:spTree>
    <p:extLst>
      <p:ext uri="{BB962C8B-B14F-4D97-AF65-F5344CB8AC3E}">
        <p14:creationId xmlns:p14="http://schemas.microsoft.com/office/powerpoint/2010/main" val="39199761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C4C9D50-9D36-4187-DED5-D630339FE0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610542E3-0103-A69E-A537-2CA502221B06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rotary driver</a:t>
            </a:r>
            <a:endParaRPr lang="ko-KR" altLang="en-US" sz="2400" dirty="0"/>
          </a:p>
        </p:txBody>
      </p:sp>
      <p:pic>
        <p:nvPicPr>
          <p:cNvPr id="17" name="그림 16" descr="텍스트, 폰트, 스크린샷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40F9A447-C2FA-94BB-4F61-3FD26DB63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961" y="917421"/>
            <a:ext cx="6401693" cy="2000529"/>
          </a:xfrm>
          <a:prstGeom prst="rect">
            <a:avLst/>
          </a:prstGeom>
        </p:spPr>
      </p:pic>
      <p:pic>
        <p:nvPicPr>
          <p:cNvPr id="13" name="그림 12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FC4ED92B-66A8-D40C-3161-80B246CA5A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346" y="2225214"/>
            <a:ext cx="6658366" cy="343109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63CB7AF2-46DA-4EB9-EF51-A1D67E0E750F}"/>
              </a:ext>
            </a:extLst>
          </p:cNvPr>
          <p:cNvSpPr txBox="1"/>
          <p:nvPr/>
        </p:nvSpPr>
        <p:spPr>
          <a:xfrm>
            <a:off x="4326954" y="1763549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Falling Edge Triger </a:t>
            </a:r>
            <a:endParaRPr lang="ko-KR" altLang="en-US" sz="2400" dirty="0"/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E859FFBD-2C35-4058-1A64-0E0E7031B842}"/>
              </a:ext>
            </a:extLst>
          </p:cNvPr>
          <p:cNvSpPr txBox="1"/>
          <p:nvPr/>
        </p:nvSpPr>
        <p:spPr>
          <a:xfrm>
            <a:off x="5821933" y="4800600"/>
            <a:ext cx="6096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ko-KR" altLang="en-US" sz="1600" dirty="0"/>
              <a:t>데이터가 덮어 씌워지는 것을 방지하기 위해 </a:t>
            </a:r>
            <a:r>
              <a:rPr lang="en-US" altLang="ko-KR" sz="1600" dirty="0"/>
              <a:t>queue</a:t>
            </a:r>
            <a:r>
              <a:rPr lang="ko-KR" altLang="en-US" sz="1600" dirty="0"/>
              <a:t>에 넣고 처리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37BE2291-1704-B7F3-8BA4-8C4B3F408F1C}"/>
              </a:ext>
            </a:extLst>
          </p:cNvPr>
          <p:cNvSpPr/>
          <p:nvPr/>
        </p:nvSpPr>
        <p:spPr>
          <a:xfrm>
            <a:off x="7486650" y="4136329"/>
            <a:ext cx="2247900" cy="664271"/>
          </a:xfrm>
          <a:prstGeom prst="rect">
            <a:avLst/>
          </a:prstGeom>
          <a:ln w="28575">
            <a:solidFill>
              <a:srgbClr val="A83636"/>
            </a:solidFill>
            <a:prstDash val="solid"/>
            <a:headEnd type="arrow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836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82C9D8A-606B-D710-119D-7EE4280E0F0F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rotary driver</a:t>
            </a:r>
            <a:endParaRPr lang="ko-KR" altLang="en-US" sz="2400" dirty="0"/>
          </a:p>
        </p:txBody>
      </p:sp>
      <p:pic>
        <p:nvPicPr>
          <p:cNvPr id="8" name="그림 7" descr="텍스트, 폰트, 스크린샷, 대수학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811D652A-8FC2-773B-7A03-2E70CE005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1876" y="1662098"/>
            <a:ext cx="7278116" cy="2143424"/>
          </a:xfrm>
          <a:prstGeom prst="rect">
            <a:avLst/>
          </a:prstGeom>
        </p:spPr>
      </p:pic>
      <p:pic>
        <p:nvPicPr>
          <p:cNvPr id="10" name="그림 9" descr="텍스트, 스크린샷, 폰트, 대수학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603FB7DE-BF27-5152-D2DA-3367889D3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876" y="4124190"/>
            <a:ext cx="7392432" cy="192431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E90D9CFB-B739-6505-5A3A-C97DCD80BE95}"/>
              </a:ext>
            </a:extLst>
          </p:cNvPr>
          <p:cNvSpPr txBox="1"/>
          <p:nvPr/>
        </p:nvSpPr>
        <p:spPr>
          <a:xfrm>
            <a:off x="4678486" y="814416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ko-KR" altLang="en-US" sz="2800" dirty="0" err="1"/>
              <a:t>디바운스</a:t>
            </a:r>
            <a:r>
              <a:rPr lang="ko-KR" altLang="en-US" sz="2800" dirty="0"/>
              <a:t> 처리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98F42D4E-6D17-BF40-3A8F-F5F46BDBCA75}"/>
              </a:ext>
            </a:extLst>
          </p:cNvPr>
          <p:cNvSpPr txBox="1"/>
          <p:nvPr/>
        </p:nvSpPr>
        <p:spPr>
          <a:xfrm>
            <a:off x="1516178" y="424087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 b="1">
                <a:solidFill>
                  <a:srgbClr val="A83636"/>
                </a:solidFill>
              </a:defRPr>
            </a:lvl1pPr>
          </a:lstStyle>
          <a:p>
            <a:r>
              <a:rPr lang="en-US" altLang="ko-KR" dirty="0"/>
              <a:t>SW </a:t>
            </a:r>
            <a:r>
              <a:rPr lang="ko-KR" altLang="en-US" dirty="0"/>
              <a:t>버튼 핸들러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58B1629D-A5EB-387F-5930-B758AA1CF1F1}"/>
              </a:ext>
            </a:extLst>
          </p:cNvPr>
          <p:cNvSpPr txBox="1"/>
          <p:nvPr/>
        </p:nvSpPr>
        <p:spPr>
          <a:xfrm>
            <a:off x="1724025" y="1868493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400" b="1">
                <a:solidFill>
                  <a:srgbClr val="A83636"/>
                </a:solidFill>
              </a:defRPr>
            </a:lvl1pPr>
          </a:lstStyle>
          <a:p>
            <a:r>
              <a:rPr lang="en-US" altLang="ko-KR" dirty="0"/>
              <a:t>S1 </a:t>
            </a:r>
            <a:r>
              <a:rPr lang="ko-KR" altLang="en-US" dirty="0"/>
              <a:t>핸들러</a:t>
            </a:r>
          </a:p>
        </p:txBody>
      </p:sp>
    </p:spTree>
    <p:extLst>
      <p:ext uri="{BB962C8B-B14F-4D97-AF65-F5344CB8AC3E}">
        <p14:creationId xmlns:p14="http://schemas.microsoft.com/office/powerpoint/2010/main" val="34685469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F8D969A6-4DA8-214D-1703-B5B95E3D1F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3ED5D3DA-304C-7914-113E-9E03FEC722B0}"/>
              </a:ext>
            </a:extLst>
          </p:cNvPr>
          <p:cNvSpPr txBox="1"/>
          <p:nvPr/>
        </p:nvSpPr>
        <p:spPr>
          <a:xfrm>
            <a:off x="1543050" y="2757041"/>
            <a:ext cx="938212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2800" b="1">
                <a:solidFill>
                  <a:srgbClr val="A83636"/>
                </a:solidFill>
              </a:defRPr>
            </a:lvl1pPr>
          </a:lstStyle>
          <a:p>
            <a:pPr algn="ctr"/>
            <a:r>
              <a:rPr lang="ko-KR" altLang="en-US" dirty="0"/>
              <a:t>ds1302</a:t>
            </a:r>
            <a:r>
              <a:rPr lang="en-US" altLang="ko-KR" dirty="0"/>
              <a:t>,</a:t>
            </a:r>
            <a:r>
              <a:rPr lang="ko-KR" altLang="en-US" dirty="0"/>
              <a:t> dht11은</a:t>
            </a:r>
            <a:r>
              <a:rPr lang="en-US" altLang="ko-KR" dirty="0"/>
              <a:t> </a:t>
            </a:r>
            <a:r>
              <a:rPr lang="ko-KR" altLang="en-US" dirty="0"/>
              <a:t>기존 </a:t>
            </a:r>
            <a:r>
              <a:rPr lang="en-US" altLang="ko-KR" dirty="0"/>
              <a:t>STM</a:t>
            </a:r>
            <a:r>
              <a:rPr lang="ko-KR" altLang="en-US" dirty="0"/>
              <a:t>에서 개발한 </a:t>
            </a:r>
            <a:r>
              <a:rPr lang="ko-KR" altLang="en-US" dirty="0" err="1"/>
              <a:t>비트뱅잉</a:t>
            </a:r>
            <a:r>
              <a:rPr lang="ko-KR" altLang="en-US" dirty="0"/>
              <a:t> 방식의 로직을 그대로 차용하였습니다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9674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D606D83-8D4A-61B2-23CC-138A707F9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66F4750A-4877-E0E0-AC5F-4CDF9A301E69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en-US" altLang="ko-KR" sz="2400" dirty="0"/>
              <a:t>Trouble Shooting</a:t>
            </a:r>
            <a:endParaRPr lang="ko-KR" altLang="en-US" sz="2400" dirty="0"/>
          </a:p>
        </p:txBody>
      </p:sp>
      <p:pic>
        <p:nvPicPr>
          <p:cNvPr id="7" name="그림 6" descr="폰트, 스크린샷, 텍스트, 그래픽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AA22C6CE-2D7B-5EFD-A548-AA463B7D28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7787" y="1332490"/>
            <a:ext cx="2047413" cy="14319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977470A6-F690-F6D7-EF0A-EDBF41CAA434}"/>
              </a:ext>
            </a:extLst>
          </p:cNvPr>
          <p:cNvSpPr txBox="1"/>
          <p:nvPr/>
        </p:nvSpPr>
        <p:spPr>
          <a:xfrm>
            <a:off x="1648789" y="1298274"/>
            <a:ext cx="7198972" cy="18004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rgbClr val="A83636"/>
                </a:solidFill>
              </a:rPr>
              <a:t> read()</a:t>
            </a:r>
            <a:r>
              <a:rPr lang="ko-KR" altLang="en-US" b="1" dirty="0">
                <a:solidFill>
                  <a:srgbClr val="A83636"/>
                </a:solidFill>
              </a:rPr>
              <a:t>가 정상적으로 한 번 성공하면</a:t>
            </a:r>
            <a:r>
              <a:rPr lang="en-US" altLang="ko-KR" b="1" dirty="0">
                <a:solidFill>
                  <a:srgbClr val="A83636"/>
                </a:solidFill>
              </a:rPr>
              <a:t>, </a:t>
            </a:r>
            <a:r>
              <a:rPr lang="ko-KR" altLang="en-US" b="1" dirty="0">
                <a:solidFill>
                  <a:srgbClr val="A83636"/>
                </a:solidFill>
              </a:rPr>
              <a:t>내부적으로 </a:t>
            </a:r>
            <a:r>
              <a:rPr lang="en-US" altLang="ko-KR" b="1" dirty="0">
                <a:solidFill>
                  <a:srgbClr val="A83636"/>
                </a:solidFill>
              </a:rPr>
              <a:t>offset</a:t>
            </a:r>
            <a:r>
              <a:rPr lang="ko-KR" altLang="en-US" b="1" dirty="0">
                <a:solidFill>
                  <a:srgbClr val="A83636"/>
                </a:solidFill>
              </a:rPr>
              <a:t>이 </a:t>
            </a:r>
            <a:r>
              <a:rPr lang="en-US" altLang="ko-KR" b="1" dirty="0">
                <a:solidFill>
                  <a:srgbClr val="A83636"/>
                </a:solidFill>
              </a:rPr>
              <a:t>0</a:t>
            </a:r>
            <a:r>
              <a:rPr lang="ko-KR" altLang="en-US" b="1" dirty="0">
                <a:solidFill>
                  <a:srgbClr val="A83636"/>
                </a:solidFill>
              </a:rPr>
              <a:t>보다 큰 값으로 증가하기</a:t>
            </a:r>
            <a:r>
              <a:rPr lang="en-US" altLang="ko-KR" b="1" dirty="0">
                <a:solidFill>
                  <a:srgbClr val="A83636"/>
                </a:solidFill>
              </a:rPr>
              <a:t> </a:t>
            </a:r>
            <a:r>
              <a:rPr lang="ko-KR" altLang="en-US" b="1" dirty="0">
                <a:solidFill>
                  <a:srgbClr val="A83636"/>
                </a:solidFill>
              </a:rPr>
              <a:t>때문에 다음 </a:t>
            </a:r>
            <a:r>
              <a:rPr lang="en-US" altLang="ko-KR" b="1" dirty="0">
                <a:solidFill>
                  <a:srgbClr val="A83636"/>
                </a:solidFill>
              </a:rPr>
              <a:t>read</a:t>
            </a:r>
            <a:r>
              <a:rPr lang="ko-KR" altLang="en-US" b="1" dirty="0">
                <a:solidFill>
                  <a:srgbClr val="A83636"/>
                </a:solidFill>
              </a:rPr>
              <a:t>부터 오른쪽의 코드에 막혔다</a:t>
            </a:r>
            <a:r>
              <a:rPr lang="en-US" altLang="ko-KR" b="1" dirty="0">
                <a:solidFill>
                  <a:srgbClr val="A83636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2000" b="1" dirty="0">
                <a:sym typeface="Wingdings" panose="05000000000000000000" pitchFamily="2" charset="2"/>
              </a:rPr>
              <a:t>				</a:t>
            </a:r>
            <a:r>
              <a:rPr lang="en-US" altLang="ko-KR" b="1" dirty="0">
                <a:sym typeface="Wingdings" panose="05000000000000000000" pitchFamily="2" charset="2"/>
              </a:rPr>
              <a:t>  </a:t>
            </a:r>
            <a:r>
              <a:rPr lang="ko-KR" altLang="en-US" b="1" dirty="0"/>
              <a:t>해결 </a:t>
            </a:r>
            <a:r>
              <a:rPr lang="en-US" altLang="ko-KR" b="1" dirty="0"/>
              <a:t>: </a:t>
            </a:r>
            <a:r>
              <a:rPr lang="ko-KR" altLang="en-US" b="1" dirty="0"/>
              <a:t>오른쪽 코드를 지워준다</a:t>
            </a:r>
            <a:r>
              <a:rPr lang="en-US" altLang="ko-KR" b="1" dirty="0"/>
              <a:t>.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F106BAA8-D524-0575-CBE0-F0395D3D22EC}"/>
              </a:ext>
            </a:extLst>
          </p:cNvPr>
          <p:cNvSpPr txBox="1"/>
          <p:nvPr/>
        </p:nvSpPr>
        <p:spPr>
          <a:xfrm>
            <a:off x="1648789" y="3571129"/>
            <a:ext cx="8315097" cy="16158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>
                <a:solidFill>
                  <a:srgbClr val="A83636"/>
                </a:solidFill>
              </a:rPr>
              <a:t>로터리 인코더는 한 번 회전 시 약 5~20ms의 기계적 떨림(</a:t>
            </a:r>
            <a:r>
              <a:rPr lang="ko-KR" altLang="ko-KR" b="1" dirty="0" err="1">
                <a:solidFill>
                  <a:srgbClr val="A83636"/>
                </a:solidFill>
              </a:rPr>
              <a:t>bounce</a:t>
            </a:r>
            <a:r>
              <a:rPr lang="ko-KR" altLang="ko-KR" b="1" dirty="0">
                <a:solidFill>
                  <a:srgbClr val="A83636"/>
                </a:solidFill>
              </a:rPr>
              <a:t>) 이 발</a:t>
            </a:r>
            <a:r>
              <a:rPr lang="ko-KR" altLang="en-US" b="1" dirty="0">
                <a:solidFill>
                  <a:srgbClr val="A83636"/>
                </a:solidFill>
              </a:rPr>
              <a:t>한다</a:t>
            </a:r>
            <a:r>
              <a:rPr lang="en-US" altLang="ko-KR" b="1" dirty="0">
                <a:solidFill>
                  <a:srgbClr val="A83636"/>
                </a:solidFill>
              </a:rPr>
              <a:t>.</a:t>
            </a:r>
            <a:endParaRPr lang="ko-KR" altLang="ko-KR" b="1" dirty="0">
              <a:solidFill>
                <a:srgbClr val="A83636"/>
              </a:solidFill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ko-KR" b="1" dirty="0" err="1">
                <a:solidFill>
                  <a:srgbClr val="A83636"/>
                </a:solidFill>
              </a:rPr>
              <a:t>디바운스를</a:t>
            </a:r>
            <a:r>
              <a:rPr lang="ko-KR" altLang="ko-KR" b="1" dirty="0">
                <a:solidFill>
                  <a:srgbClr val="A83636"/>
                </a:solidFill>
              </a:rPr>
              <a:t> 5ms로 설정했더니, 떨림이 끝나기 전에 추가 인터럽트가 발생하며</a:t>
            </a:r>
            <a:br>
              <a:rPr lang="ko-KR" altLang="ko-KR" b="1" dirty="0">
                <a:solidFill>
                  <a:srgbClr val="A83636"/>
                </a:solidFill>
              </a:rPr>
            </a:br>
            <a:r>
              <a:rPr lang="ko-KR" altLang="ko-KR" b="1" dirty="0">
                <a:solidFill>
                  <a:srgbClr val="A83636"/>
                </a:solidFill>
              </a:rPr>
              <a:t>CW/</a:t>
            </a:r>
            <a:r>
              <a:rPr lang="ko-KR" altLang="ko-KR" b="1" dirty="0" err="1">
                <a:solidFill>
                  <a:srgbClr val="A83636"/>
                </a:solidFill>
              </a:rPr>
              <a:t>CCW가</a:t>
            </a:r>
            <a:r>
              <a:rPr lang="ko-KR" altLang="ko-KR" b="1" dirty="0">
                <a:solidFill>
                  <a:srgbClr val="A83636"/>
                </a:solidFill>
              </a:rPr>
              <a:t> 섞여 인식되는 문제가 발</a:t>
            </a:r>
            <a:r>
              <a:rPr lang="ko-KR" altLang="en-US" b="1" dirty="0">
                <a:solidFill>
                  <a:srgbClr val="A83636"/>
                </a:solidFill>
              </a:rPr>
              <a:t>생하였다</a:t>
            </a:r>
            <a:r>
              <a:rPr lang="en-US" altLang="ko-KR" b="1" dirty="0">
                <a:solidFill>
                  <a:srgbClr val="A83636"/>
                </a:solidFill>
              </a:rPr>
              <a:t>.</a:t>
            </a:r>
            <a:endParaRPr lang="ko-KR" altLang="ko-KR" b="1" dirty="0">
              <a:solidFill>
                <a:srgbClr val="A83636"/>
              </a:solidFill>
            </a:endParaRPr>
          </a:p>
          <a:p>
            <a:r>
              <a:rPr lang="en-US" altLang="ko-KR" b="1" dirty="0">
                <a:sym typeface="Wingdings" panose="05000000000000000000" pitchFamily="2" charset="2"/>
              </a:rPr>
              <a:t>				  </a:t>
            </a:r>
            <a:r>
              <a:rPr lang="ko-KR" altLang="en-US" b="1" dirty="0"/>
              <a:t>해결 </a:t>
            </a:r>
            <a:r>
              <a:rPr lang="en-US" altLang="ko-KR" b="1" dirty="0"/>
              <a:t>: </a:t>
            </a:r>
            <a:r>
              <a:rPr lang="ko-KR" altLang="en-US" b="1" dirty="0" err="1"/>
              <a:t>디바운스</a:t>
            </a:r>
            <a:r>
              <a:rPr lang="ko-KR" altLang="en-US" b="1" dirty="0"/>
              <a:t> 시간을 </a:t>
            </a:r>
            <a:r>
              <a:rPr lang="en-US" altLang="ko-KR" b="1" dirty="0"/>
              <a:t>20ms</a:t>
            </a:r>
            <a:r>
              <a:rPr lang="ko-KR" altLang="en-US" b="1" dirty="0"/>
              <a:t>로 설정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343C1659-C011-FD0F-3509-2C06C4BD3E38}"/>
              </a:ext>
            </a:extLst>
          </p:cNvPr>
          <p:cNvSpPr txBox="1"/>
          <p:nvPr/>
        </p:nvSpPr>
        <p:spPr>
          <a:xfrm>
            <a:off x="5248275" y="5340844"/>
            <a:ext cx="53131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+ </a:t>
            </a:r>
            <a:r>
              <a:rPr lang="ko-KR" altLang="en-US" b="1" dirty="0"/>
              <a:t>로터리 스위치도 같은 현상으로 200ms로 설정</a:t>
            </a:r>
          </a:p>
        </p:txBody>
      </p:sp>
    </p:spTree>
    <p:extLst>
      <p:ext uri="{BB962C8B-B14F-4D97-AF65-F5344CB8AC3E}">
        <p14:creationId xmlns:p14="http://schemas.microsoft.com/office/powerpoint/2010/main" val="87570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4711E57-11A6-F1CE-78E5-84FC828AF8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59C63387-D021-4C53-DF3A-44E88911F156}"/>
              </a:ext>
            </a:extLst>
          </p:cNvPr>
          <p:cNvSpPr txBox="1"/>
          <p:nvPr/>
        </p:nvSpPr>
        <p:spPr>
          <a:xfrm>
            <a:off x="296986" y="14143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b="1">
                <a:solidFill>
                  <a:srgbClr val="A83636"/>
                </a:solidFill>
              </a:defRPr>
            </a:lvl1pPr>
          </a:lstStyle>
          <a:p>
            <a:r>
              <a:rPr lang="ko-KR" altLang="en-US" sz="2400" dirty="0" smtClean="0"/>
              <a:t>시연영상</a:t>
            </a:r>
            <a:endParaRPr lang="ko-KR" altLang="en-US" sz="24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075" y="1146173"/>
            <a:ext cx="9840774" cy="4784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6486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6905EA2-F621-7D81-BA0F-78C72738D7CE}"/>
              </a:ext>
            </a:extLst>
          </p:cNvPr>
          <p:cNvSpPr txBox="1"/>
          <p:nvPr/>
        </p:nvSpPr>
        <p:spPr>
          <a:xfrm>
            <a:off x="1905000" y="1892300"/>
            <a:ext cx="85852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구조체 기반 데이터 집중 관리가 안정성을 크게 향상시킨다</a:t>
            </a:r>
            <a:r>
              <a:rPr lang="en-US" altLang="ko-KR" sz="2400" b="1" dirty="0"/>
              <a:t>.</a:t>
            </a:r>
            <a:endParaRPr lang="ko-KR" altLang="en-US" sz="2400" b="1" dirty="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8091BB67-BFA2-7599-C189-BE982E56ADE7}"/>
              </a:ext>
            </a:extLst>
          </p:cNvPr>
          <p:cNvSpPr txBox="1"/>
          <p:nvPr/>
        </p:nvSpPr>
        <p:spPr>
          <a:xfrm>
            <a:off x="2174150" y="2825690"/>
            <a:ext cx="80469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/>
              <a:t>Rotary </a:t>
            </a:r>
            <a:r>
              <a:rPr lang="ko-KR" altLang="en-US" sz="2400" b="1" dirty="0"/>
              <a:t>입력 기반의 </a:t>
            </a:r>
            <a:r>
              <a:rPr lang="en-US" altLang="ko-KR" sz="2400" b="1" dirty="0"/>
              <a:t>UI·UX </a:t>
            </a:r>
            <a:r>
              <a:rPr lang="ko-KR" altLang="en-US" sz="2400" b="1" dirty="0"/>
              <a:t>설계 경험을 통해 리소스가 제한된 환경에서 직관적 인터페이스 구현 가능성을 확인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5F917981-3D8C-7A2B-0951-A372C73A3BE3}"/>
              </a:ext>
            </a:extLst>
          </p:cNvPr>
          <p:cNvSpPr txBox="1"/>
          <p:nvPr/>
        </p:nvSpPr>
        <p:spPr>
          <a:xfrm>
            <a:off x="1600200" y="4128412"/>
            <a:ext cx="944880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/>
              <a:t>실제 하드웨어와 커널 디바이스 파일</a:t>
            </a:r>
            <a:r>
              <a:rPr lang="en-US" altLang="ko-KR" sz="2400" b="1" dirty="0"/>
              <a:t>(/dev)</a:t>
            </a:r>
            <a:r>
              <a:rPr lang="ko-KR" altLang="en-US" sz="2400" b="1" dirty="0"/>
              <a:t>을 직접 연동하여 임베디드 환경에서의 디바이스 제어 전 과정 경험</a:t>
            </a:r>
          </a:p>
        </p:txBody>
      </p:sp>
    </p:spTree>
    <p:extLst>
      <p:ext uri="{BB962C8B-B14F-4D97-AF65-F5344CB8AC3E}">
        <p14:creationId xmlns:p14="http://schemas.microsoft.com/office/powerpoint/2010/main" val="899113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전자제품, 전자 공학, 전기 배선, 케이블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8A0F9CB1-6010-E531-49AF-2F3A71A8D5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9774" y="1341710"/>
            <a:ext cx="8752991" cy="4948120"/>
          </a:xfrm>
          <a:prstGeom prst="rect">
            <a:avLst/>
          </a:prstGeom>
        </p:spPr>
      </p:pic>
      <p:pic>
        <p:nvPicPr>
          <p:cNvPr id="8" name="그림 7" descr="전자제품, 케이블, 전자 공학, 전기 배선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43A14E75-2CFD-AFD4-300A-C46E83CA910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1300"/>
          <a:stretch>
            <a:fillRect/>
          </a:stretch>
        </p:blipFill>
        <p:spPr>
          <a:xfrm>
            <a:off x="2360935" y="4299830"/>
            <a:ext cx="2793192" cy="21535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0B2A739-3166-34AC-A102-AFB5F80AFADA}"/>
              </a:ext>
            </a:extLst>
          </p:cNvPr>
          <p:cNvSpPr txBox="1"/>
          <p:nvPr/>
        </p:nvSpPr>
        <p:spPr>
          <a:xfrm>
            <a:off x="3933357" y="347194"/>
            <a:ext cx="409439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ko-KR" altLang="en-US" sz="4800" b="1" dirty="0"/>
              <a:t>프로젝트 사진</a:t>
            </a:r>
          </a:p>
        </p:txBody>
      </p:sp>
    </p:spTree>
    <p:extLst>
      <p:ext uri="{BB962C8B-B14F-4D97-AF65-F5344CB8AC3E}">
        <p14:creationId xmlns:p14="http://schemas.microsoft.com/office/powerpoint/2010/main" val="2081171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6FC4B68F-BF3B-8FF8-EE2B-6EF5583F295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76" b="-1176"/>
          <a:stretch>
            <a:fillRect/>
          </a:stretch>
        </p:blipFill>
        <p:spPr>
          <a:xfrm>
            <a:off x="0" y="297134"/>
            <a:ext cx="5921478" cy="3972303"/>
          </a:xfrm>
          <a:prstGeom prst="rect">
            <a:avLst/>
          </a:prstGeom>
        </p:spPr>
      </p:pic>
      <p:pic>
        <p:nvPicPr>
          <p:cNvPr id="6" name="그림 5" descr="텍스트, 폰트, 도표, 라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DCD63F95-87F5-3A63-BFB7-AE4D4DD6F1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7906" y="453426"/>
            <a:ext cx="3117669" cy="2884311"/>
          </a:xfrm>
          <a:prstGeom prst="rect">
            <a:avLst/>
          </a:prstGeom>
        </p:spPr>
      </p:pic>
      <p:pic>
        <p:nvPicPr>
          <p:cNvPr id="8" name="그림 7" descr="텍스트, 폰트, 친필, 도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46D1D390-CDD4-BCBB-A99C-3C1C50EB81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476" y="982464"/>
            <a:ext cx="2553056" cy="3353268"/>
          </a:xfrm>
          <a:prstGeom prst="rect">
            <a:avLst/>
          </a:prstGeom>
        </p:spPr>
      </p:pic>
      <p:pic>
        <p:nvPicPr>
          <p:cNvPr id="10" name="그림 9" descr="텍스트, 도표, 스크린샷, 라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B49BC2BF-56CC-8940-26E8-B04025012D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5979" y="3915699"/>
            <a:ext cx="4054745" cy="2672791"/>
          </a:xfrm>
          <a:prstGeom prst="rect">
            <a:avLst/>
          </a:prstGeom>
        </p:spPr>
      </p:pic>
      <p:pic>
        <p:nvPicPr>
          <p:cNvPr id="13" name="그림 12" descr="텍스트, 폰트, 스크린샷, 도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ABFE1D54-669A-F292-8677-7921D81433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613" y="4540107"/>
            <a:ext cx="4686954" cy="2105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0B108F40-21F6-9017-BD5F-8EBDCE7C5890}"/>
              </a:ext>
            </a:extLst>
          </p:cNvPr>
          <p:cNvSpPr txBox="1"/>
          <p:nvPr/>
        </p:nvSpPr>
        <p:spPr>
          <a:xfrm>
            <a:off x="4678563" y="4943160"/>
            <a:ext cx="780791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rotary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7EADFB3-599E-3101-909F-2E9E69AC4229}"/>
              </a:ext>
            </a:extLst>
          </p:cNvPr>
          <p:cNvSpPr txBox="1"/>
          <p:nvPr/>
        </p:nvSpPr>
        <p:spPr>
          <a:xfrm>
            <a:off x="6558789" y="3065497"/>
            <a:ext cx="85311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DHT11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3F0DC19B-CDDF-98E5-5BCF-C717E2A7A271}"/>
              </a:ext>
            </a:extLst>
          </p:cNvPr>
          <p:cNvSpPr txBox="1"/>
          <p:nvPr/>
        </p:nvSpPr>
        <p:spPr>
          <a:xfrm>
            <a:off x="5893207" y="5205731"/>
            <a:ext cx="1042273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SSD1306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BBA0586-F434-F58A-56A7-F8EE284BDCF1}"/>
              </a:ext>
            </a:extLst>
          </p:cNvPr>
          <p:cNvSpPr txBox="1"/>
          <p:nvPr/>
        </p:nvSpPr>
        <p:spPr>
          <a:xfrm>
            <a:off x="7669208" y="3640557"/>
            <a:ext cx="1708286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1600" b="1" dirty="0"/>
              <a:t>DS1302 &amp; oled</a:t>
            </a:r>
          </a:p>
        </p:txBody>
      </p:sp>
      <p:pic>
        <p:nvPicPr>
          <p:cNvPr id="122" name="그림 121" descr="전자제품, 전자 부품, 회로, 회로 구성요소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F32C0686-9CFC-B01C-67F3-832266DBA0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852" y="2659098"/>
            <a:ext cx="1547379" cy="9320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F3D039F4-89CB-A701-E725-53B4E59CFD10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251" y="4264868"/>
            <a:ext cx="1110676" cy="102855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02C4FB-B46E-2AE9-B468-28DD1401469D}"/>
              </a:ext>
            </a:extLst>
          </p:cNvPr>
          <p:cNvSpPr txBox="1"/>
          <p:nvPr/>
        </p:nvSpPr>
        <p:spPr>
          <a:xfrm>
            <a:off x="4969773" y="3302003"/>
            <a:ext cx="49404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1600" b="1" dirty="0"/>
              <a:t>PI4</a:t>
            </a:r>
          </a:p>
        </p:txBody>
      </p:sp>
      <p:pic>
        <p:nvPicPr>
          <p:cNvPr id="20" name="그림 19" descr="블루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84AF6FE8-03F7-E3AE-0E8B-8104581781C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7327" y="2307235"/>
            <a:ext cx="1349942" cy="1250131"/>
          </a:xfrm>
          <a:prstGeom prst="rect">
            <a:avLst/>
          </a:prstGeom>
        </p:spPr>
      </p:pic>
      <p:pic>
        <p:nvPicPr>
          <p:cNvPr id="21" name="Picture 6">
            <a:extLst>
              <a:ext uri="{FF2B5EF4-FFF2-40B4-BE49-F238E27FC236}">
                <a16:creationId xmlns="" xmlns:a16="http://schemas.microsoft.com/office/drawing/2014/main" id="{2CF5C498-5F53-6309-D191-DCD8A27BF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00272">
            <a:off x="6335243" y="4488697"/>
            <a:ext cx="953218" cy="48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그림 21" descr="텍스트, 스크린샷, 전자제품, 전자 기기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364EC3FD-90E1-1E8E-424F-1F1F959627B7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229" y="2825202"/>
            <a:ext cx="1025069" cy="1025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9838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그룹 125">
            <a:extLst>
              <a:ext uri="{FF2B5EF4-FFF2-40B4-BE49-F238E27FC236}">
                <a16:creationId xmlns="" xmlns:a16="http://schemas.microsoft.com/office/drawing/2014/main" id="{C5F9A6FB-2460-F05E-13FD-48CCE8F1CA6C}"/>
              </a:ext>
            </a:extLst>
          </p:cNvPr>
          <p:cNvGrpSpPr/>
          <p:nvPr/>
        </p:nvGrpSpPr>
        <p:grpSpPr>
          <a:xfrm>
            <a:off x="1934402" y="5667384"/>
            <a:ext cx="9011549" cy="879443"/>
            <a:chOff x="3143249" y="2376487"/>
            <a:chExt cx="2409825" cy="1500188"/>
          </a:xfrm>
        </p:grpSpPr>
        <p:sp>
          <p:nvSpPr>
            <p:cNvPr id="127" name="타원 54">
              <a:extLst>
                <a:ext uri="{FF2B5EF4-FFF2-40B4-BE49-F238E27FC236}">
                  <a16:creationId xmlns="" xmlns:a16="http://schemas.microsoft.com/office/drawing/2014/main" id="{151B85B4-A5C0-3704-25EE-8E9033B533A2}"/>
                </a:ext>
              </a:extLst>
            </p:cNvPr>
            <p:cNvSpPr/>
            <p:nvPr/>
          </p:nvSpPr>
          <p:spPr>
            <a:xfrm>
              <a:off x="3143249" y="2376487"/>
              <a:ext cx="2409825" cy="1500188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28" name="TextBox 127">
              <a:extLst>
                <a:ext uri="{FF2B5EF4-FFF2-40B4-BE49-F238E27FC236}">
                  <a16:creationId xmlns="" xmlns:a16="http://schemas.microsoft.com/office/drawing/2014/main" id="{73485C05-4BFA-55A2-3DF2-2C16BDE00D24}"/>
                </a:ext>
              </a:extLst>
            </p:cNvPr>
            <p:cNvSpPr txBox="1"/>
            <p:nvPr/>
          </p:nvSpPr>
          <p:spPr>
            <a:xfrm>
              <a:off x="4320836" y="2667767"/>
              <a:ext cx="54655" cy="917621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endParaRPr lang="en-US" altLang="ko-KR" sz="200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5F233164-4537-13F0-7B2A-BF2D3CD65B59}"/>
              </a:ext>
            </a:extLst>
          </p:cNvPr>
          <p:cNvGrpSpPr/>
          <p:nvPr/>
        </p:nvGrpSpPr>
        <p:grpSpPr>
          <a:xfrm>
            <a:off x="1168947" y="367013"/>
            <a:ext cx="1943328" cy="757696"/>
            <a:chOff x="3143249" y="2376487"/>
            <a:chExt cx="2409825" cy="1500188"/>
          </a:xfrm>
          <a:solidFill>
            <a:srgbClr val="E9F1F3"/>
          </a:solidFill>
        </p:grpSpPr>
        <p:sp>
          <p:nvSpPr>
            <p:cNvPr id="4" name="타원 3">
              <a:extLst>
                <a:ext uri="{FF2B5EF4-FFF2-40B4-BE49-F238E27FC236}">
                  <a16:creationId xmlns="" xmlns:a16="http://schemas.microsoft.com/office/drawing/2014/main" id="{67260E6E-2447-C588-1AAF-25D1FD2FE6B8}"/>
                </a:ext>
              </a:extLst>
            </p:cNvPr>
            <p:cNvSpPr/>
            <p:nvPr/>
          </p:nvSpPr>
          <p:spPr>
            <a:xfrm>
              <a:off x="3143249" y="2376487"/>
              <a:ext cx="2409825" cy="150018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="" xmlns:a16="http://schemas.microsoft.com/office/drawing/2014/main" id="{0D0209DF-C74A-F8EE-04E4-C6F1ABD35A11}"/>
                </a:ext>
              </a:extLst>
            </p:cNvPr>
            <p:cNvSpPr txBox="1"/>
            <p:nvPr/>
          </p:nvSpPr>
          <p:spPr>
            <a:xfrm>
              <a:off x="3787160" y="2883269"/>
              <a:ext cx="1122008" cy="486620"/>
            </a:xfrm>
            <a:prstGeom prst="rect">
              <a:avLst/>
            </a:prstGeom>
            <a:grp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dirty="0"/>
                <a:t>application</a:t>
              </a:r>
              <a:endParaRPr lang="ko-KR" altLang="en-US" sz="2000" dirty="0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="" xmlns:a16="http://schemas.microsoft.com/office/drawing/2014/main" id="{E828791F-0C84-C90C-8063-67476C334C25}"/>
              </a:ext>
            </a:extLst>
          </p:cNvPr>
          <p:cNvCxnSpPr/>
          <p:nvPr/>
        </p:nvCxnSpPr>
        <p:spPr>
          <a:xfrm>
            <a:off x="459306" y="2468790"/>
            <a:ext cx="11353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3942DF56-E502-5979-0154-88C7B5D0DA49}"/>
              </a:ext>
            </a:extLst>
          </p:cNvPr>
          <p:cNvGrpSpPr/>
          <p:nvPr/>
        </p:nvGrpSpPr>
        <p:grpSpPr>
          <a:xfrm>
            <a:off x="2167011" y="1760680"/>
            <a:ext cx="8485950" cy="964549"/>
            <a:chOff x="3143249" y="2376487"/>
            <a:chExt cx="2409825" cy="1500188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="" xmlns:a16="http://schemas.microsoft.com/office/drawing/2014/main" id="{4A4EC3B1-2B68-987D-1072-EE7C85E9FB0D}"/>
                </a:ext>
              </a:extLst>
            </p:cNvPr>
            <p:cNvSpPr/>
            <p:nvPr/>
          </p:nvSpPr>
          <p:spPr>
            <a:xfrm>
              <a:off x="3143249" y="2376487"/>
              <a:ext cx="2409825" cy="1500188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="" xmlns:a16="http://schemas.microsoft.com/office/drawing/2014/main" id="{646F54FB-AE82-B132-44CC-D8C1C5CF8189}"/>
                </a:ext>
              </a:extLst>
            </p:cNvPr>
            <p:cNvSpPr txBox="1"/>
            <p:nvPr/>
          </p:nvSpPr>
          <p:spPr>
            <a:xfrm>
              <a:off x="3781193" y="2733539"/>
              <a:ext cx="1133941" cy="78607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dirty="0"/>
                <a:t>System call</a:t>
              </a:r>
            </a:p>
            <a:p>
              <a:pPr algn="ctr"/>
              <a:r>
                <a:rPr lang="en-US" altLang="ko-KR" sz="1600" dirty="0"/>
                <a:t>(read, write)</a:t>
              </a:r>
              <a:endParaRPr lang="ko-KR" altLang="en-US" sz="1600" dirty="0"/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0ED8001E-6FCE-3652-EA7C-53E5D3B15EBC}"/>
              </a:ext>
            </a:extLst>
          </p:cNvPr>
          <p:cNvGrpSpPr/>
          <p:nvPr/>
        </p:nvGrpSpPr>
        <p:grpSpPr>
          <a:xfrm rot="905274">
            <a:off x="2860861" y="1076475"/>
            <a:ext cx="812820" cy="390242"/>
            <a:chOff x="4159644" y="1698010"/>
            <a:chExt cx="812820" cy="390242"/>
          </a:xfrm>
        </p:grpSpPr>
        <p:sp>
          <p:nvSpPr>
            <p:cNvPr id="16" name="화살표: 오른쪽 15">
              <a:extLst>
                <a:ext uri="{FF2B5EF4-FFF2-40B4-BE49-F238E27FC236}">
                  <a16:creationId xmlns="" xmlns:a16="http://schemas.microsoft.com/office/drawing/2014/main" id="{F59DA532-0385-5554-DAD3-E3890480DCA9}"/>
                </a:ext>
              </a:extLst>
            </p:cNvPr>
            <p:cNvSpPr/>
            <p:nvPr/>
          </p:nvSpPr>
          <p:spPr>
            <a:xfrm rot="12705125">
              <a:off x="4286664" y="1698010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화살표: 오른쪽 16">
              <a:extLst>
                <a:ext uri="{FF2B5EF4-FFF2-40B4-BE49-F238E27FC236}">
                  <a16:creationId xmlns="" xmlns:a16="http://schemas.microsoft.com/office/drawing/2014/main" id="{3F528542-D594-6FE0-D62E-D2BE9EEC6A68}"/>
                </a:ext>
              </a:extLst>
            </p:cNvPr>
            <p:cNvSpPr/>
            <p:nvPr/>
          </p:nvSpPr>
          <p:spPr>
            <a:xfrm rot="1905125">
              <a:off x="4159644" y="1921754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2B523B30-D7EC-0F1B-28FF-E6FB91009667}"/>
              </a:ext>
            </a:extLst>
          </p:cNvPr>
          <p:cNvSpPr txBox="1"/>
          <p:nvPr/>
        </p:nvSpPr>
        <p:spPr>
          <a:xfrm>
            <a:off x="3372328" y="859149"/>
            <a:ext cx="76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read</a:t>
            </a:r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DD02DC9-B6F1-B61B-8448-F7FFB600274D}"/>
              </a:ext>
            </a:extLst>
          </p:cNvPr>
          <p:cNvSpPr txBox="1"/>
          <p:nvPr/>
        </p:nvSpPr>
        <p:spPr>
          <a:xfrm>
            <a:off x="1717837" y="1358515"/>
            <a:ext cx="769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/>
              <a:t>write</a:t>
            </a:r>
            <a:endParaRPr lang="ko-KR" altLang="en-US" b="1" dirty="0"/>
          </a:p>
        </p:txBody>
      </p:sp>
      <p:grpSp>
        <p:nvGrpSpPr>
          <p:cNvPr id="36" name="그룹 35">
            <a:extLst>
              <a:ext uri="{FF2B5EF4-FFF2-40B4-BE49-F238E27FC236}">
                <a16:creationId xmlns="" xmlns:a16="http://schemas.microsoft.com/office/drawing/2014/main" id="{A0A169CE-6268-FD3E-E681-B0E43633E42B}"/>
              </a:ext>
            </a:extLst>
          </p:cNvPr>
          <p:cNvGrpSpPr/>
          <p:nvPr/>
        </p:nvGrpSpPr>
        <p:grpSpPr>
          <a:xfrm>
            <a:off x="1834207" y="3366823"/>
            <a:ext cx="2016684" cy="880283"/>
            <a:chOff x="3143248" y="2376487"/>
            <a:chExt cx="2409825" cy="1500188"/>
          </a:xfrm>
          <a:solidFill>
            <a:srgbClr val="FDF1F1"/>
          </a:solidFill>
        </p:grpSpPr>
        <p:sp>
          <p:nvSpPr>
            <p:cNvPr id="37" name="타원 36">
              <a:extLst>
                <a:ext uri="{FF2B5EF4-FFF2-40B4-BE49-F238E27FC236}">
                  <a16:creationId xmlns="" xmlns:a16="http://schemas.microsoft.com/office/drawing/2014/main" id="{C0C31C6A-E8EC-E176-63E9-581C8A63B309}"/>
                </a:ext>
              </a:extLst>
            </p:cNvPr>
            <p:cNvSpPr/>
            <p:nvPr/>
          </p:nvSpPr>
          <p:spPr>
            <a:xfrm>
              <a:off x="3143248" y="2376487"/>
              <a:ext cx="2409825" cy="150018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9323C7C-6D1C-1A07-1498-4E11C336EEDE}"/>
                </a:ext>
              </a:extLst>
            </p:cNvPr>
            <p:cNvSpPr txBox="1"/>
            <p:nvPr/>
          </p:nvSpPr>
          <p:spPr>
            <a:xfrm>
              <a:off x="3731395" y="2523387"/>
              <a:ext cx="1233543" cy="1206387"/>
            </a:xfrm>
            <a:prstGeom prst="rect">
              <a:avLst/>
            </a:prstGeom>
            <a:grp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oled.ko</a:t>
              </a:r>
            </a:p>
            <a:p>
              <a:pPr algn="ctr"/>
              <a:endParaRPr lang="ko-KR" altLang="en-US" sz="2000" dirty="0"/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="" xmlns:a16="http://schemas.microsoft.com/office/drawing/2014/main" id="{ED16B521-41C3-A9C0-63BD-A98578959F21}"/>
              </a:ext>
            </a:extLst>
          </p:cNvPr>
          <p:cNvGrpSpPr/>
          <p:nvPr/>
        </p:nvGrpSpPr>
        <p:grpSpPr>
          <a:xfrm>
            <a:off x="4145417" y="3366823"/>
            <a:ext cx="2016684" cy="880283"/>
            <a:chOff x="3143248" y="2376487"/>
            <a:chExt cx="2409825" cy="1500188"/>
          </a:xfrm>
          <a:solidFill>
            <a:srgbClr val="FDF1F1"/>
          </a:solidFill>
        </p:grpSpPr>
        <p:sp>
          <p:nvSpPr>
            <p:cNvPr id="43" name="타원 42">
              <a:extLst>
                <a:ext uri="{FF2B5EF4-FFF2-40B4-BE49-F238E27FC236}">
                  <a16:creationId xmlns="" xmlns:a16="http://schemas.microsoft.com/office/drawing/2014/main" id="{8B8BA1ED-D4BE-9ED3-D8D6-63FE8854F3D6}"/>
                </a:ext>
              </a:extLst>
            </p:cNvPr>
            <p:cNvSpPr/>
            <p:nvPr/>
          </p:nvSpPr>
          <p:spPr>
            <a:xfrm>
              <a:off x="3143248" y="2376487"/>
              <a:ext cx="2409825" cy="150018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4" name="TextBox 43">
              <a:extLst>
                <a:ext uri="{FF2B5EF4-FFF2-40B4-BE49-F238E27FC236}">
                  <a16:creationId xmlns="" xmlns:a16="http://schemas.microsoft.com/office/drawing/2014/main" id="{02902A5A-B7CF-55B0-CEF2-B051BFB04A2B}"/>
                </a:ext>
              </a:extLst>
            </p:cNvPr>
            <p:cNvSpPr txBox="1"/>
            <p:nvPr/>
          </p:nvSpPr>
          <p:spPr>
            <a:xfrm>
              <a:off x="3327255" y="2523387"/>
              <a:ext cx="2041823" cy="12063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dht11.ko</a:t>
              </a:r>
            </a:p>
            <a:p>
              <a:pPr algn="ctr"/>
              <a:endParaRPr lang="ko-KR" altLang="en-US" sz="2000" dirty="0"/>
            </a:p>
          </p:txBody>
        </p:sp>
      </p:grpSp>
      <p:grpSp>
        <p:nvGrpSpPr>
          <p:cNvPr id="45" name="그룹 44">
            <a:extLst>
              <a:ext uri="{FF2B5EF4-FFF2-40B4-BE49-F238E27FC236}">
                <a16:creationId xmlns="" xmlns:a16="http://schemas.microsoft.com/office/drawing/2014/main" id="{3250C7DE-1A59-2701-37A0-1A7A22062A4F}"/>
              </a:ext>
            </a:extLst>
          </p:cNvPr>
          <p:cNvGrpSpPr/>
          <p:nvPr/>
        </p:nvGrpSpPr>
        <p:grpSpPr>
          <a:xfrm>
            <a:off x="6481244" y="3366823"/>
            <a:ext cx="2016684" cy="880283"/>
            <a:chOff x="3143248" y="2376487"/>
            <a:chExt cx="2409825" cy="1500188"/>
          </a:xfrm>
          <a:solidFill>
            <a:srgbClr val="FDF1F1"/>
          </a:solidFill>
        </p:grpSpPr>
        <p:sp>
          <p:nvSpPr>
            <p:cNvPr id="46" name="타원 45">
              <a:extLst>
                <a:ext uri="{FF2B5EF4-FFF2-40B4-BE49-F238E27FC236}">
                  <a16:creationId xmlns="" xmlns:a16="http://schemas.microsoft.com/office/drawing/2014/main" id="{5BE7C589-735D-0CCC-B4B1-226D85836364}"/>
                </a:ext>
              </a:extLst>
            </p:cNvPr>
            <p:cNvSpPr/>
            <p:nvPr/>
          </p:nvSpPr>
          <p:spPr>
            <a:xfrm>
              <a:off x="3143248" y="2376487"/>
              <a:ext cx="2409825" cy="150018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47" name="TextBox 46">
              <a:extLst>
                <a:ext uri="{FF2B5EF4-FFF2-40B4-BE49-F238E27FC236}">
                  <a16:creationId xmlns="" xmlns:a16="http://schemas.microsoft.com/office/drawing/2014/main" id="{950399E5-764E-C8A2-CF58-7F32D1B7EAC9}"/>
                </a:ext>
              </a:extLst>
            </p:cNvPr>
            <p:cNvSpPr txBox="1"/>
            <p:nvPr/>
          </p:nvSpPr>
          <p:spPr>
            <a:xfrm>
              <a:off x="3385284" y="2523387"/>
              <a:ext cx="1925765" cy="12063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ds1302.ko</a:t>
              </a:r>
            </a:p>
            <a:p>
              <a:pPr algn="ctr"/>
              <a:endParaRPr lang="ko-KR" altLang="en-US" sz="2000" dirty="0"/>
            </a:p>
          </p:txBody>
        </p:sp>
      </p:grpSp>
      <p:grpSp>
        <p:nvGrpSpPr>
          <p:cNvPr id="48" name="그룹 47">
            <a:extLst>
              <a:ext uri="{FF2B5EF4-FFF2-40B4-BE49-F238E27FC236}">
                <a16:creationId xmlns="" xmlns:a16="http://schemas.microsoft.com/office/drawing/2014/main" id="{8D269887-C4D2-8515-E5D0-DAEB7C181C6A}"/>
              </a:ext>
            </a:extLst>
          </p:cNvPr>
          <p:cNvGrpSpPr/>
          <p:nvPr/>
        </p:nvGrpSpPr>
        <p:grpSpPr>
          <a:xfrm>
            <a:off x="8792454" y="3366823"/>
            <a:ext cx="2016684" cy="880283"/>
            <a:chOff x="3143248" y="2376487"/>
            <a:chExt cx="2409825" cy="1500188"/>
          </a:xfrm>
          <a:solidFill>
            <a:srgbClr val="FDF1F1"/>
          </a:solidFill>
        </p:grpSpPr>
        <p:sp>
          <p:nvSpPr>
            <p:cNvPr id="49" name="타원 48">
              <a:extLst>
                <a:ext uri="{FF2B5EF4-FFF2-40B4-BE49-F238E27FC236}">
                  <a16:creationId xmlns="" xmlns:a16="http://schemas.microsoft.com/office/drawing/2014/main" id="{B574550D-AEEA-41FF-D311-74AB86DA62B5}"/>
                </a:ext>
              </a:extLst>
            </p:cNvPr>
            <p:cNvSpPr/>
            <p:nvPr/>
          </p:nvSpPr>
          <p:spPr>
            <a:xfrm>
              <a:off x="3143248" y="2376487"/>
              <a:ext cx="2409825" cy="1500188"/>
            </a:xfrm>
            <a:prstGeom prst="ellipse">
              <a:avLst/>
            </a:prstGeom>
            <a:grp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000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="" xmlns:a16="http://schemas.microsoft.com/office/drawing/2014/main" id="{B7264A2D-1798-7C1B-1E0D-DD9F75CB19B6}"/>
                </a:ext>
              </a:extLst>
            </p:cNvPr>
            <p:cNvSpPr txBox="1"/>
            <p:nvPr/>
          </p:nvSpPr>
          <p:spPr>
            <a:xfrm>
              <a:off x="3521770" y="2523387"/>
              <a:ext cx="1652792" cy="1206387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ko-KR" sz="2000" dirty="0"/>
                <a:t>rotary.ko</a:t>
              </a:r>
            </a:p>
            <a:p>
              <a:pPr algn="ctr"/>
              <a:endParaRPr lang="ko-KR" altLang="en-US" sz="2000" dirty="0"/>
            </a:p>
          </p:txBody>
        </p:sp>
      </p:grp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38B779AE-11D8-0960-AD9F-12FF388F7A05}"/>
              </a:ext>
            </a:extLst>
          </p:cNvPr>
          <p:cNvSpPr txBox="1"/>
          <p:nvPr/>
        </p:nvSpPr>
        <p:spPr>
          <a:xfrm>
            <a:off x="378894" y="2059274"/>
            <a:ext cx="168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chemeClr val="accent4">
                    <a:lumMod val="50000"/>
                  </a:schemeClr>
                </a:solidFill>
              </a:rPr>
              <a:t>user area</a:t>
            </a:r>
            <a:endParaRPr lang="ko-KR" altLang="en-US" b="1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050DC3C9-72CC-1F67-2EDA-DDDBEF5C1746}"/>
              </a:ext>
            </a:extLst>
          </p:cNvPr>
          <p:cNvSpPr txBox="1"/>
          <p:nvPr/>
        </p:nvSpPr>
        <p:spPr>
          <a:xfrm>
            <a:off x="378894" y="2440536"/>
            <a:ext cx="168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800" b="1" dirty="0">
                <a:solidFill>
                  <a:srgbClr val="A83636"/>
                </a:solidFill>
              </a:rPr>
              <a:t>kernel area</a:t>
            </a:r>
            <a:endParaRPr lang="ko-KR" altLang="en-US" b="1" dirty="0">
              <a:solidFill>
                <a:srgbClr val="A83636"/>
              </a:solidFill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3638356A-9D5E-868B-1FCE-93FEDB2D4A91}"/>
              </a:ext>
            </a:extLst>
          </p:cNvPr>
          <p:cNvGrpSpPr/>
          <p:nvPr/>
        </p:nvGrpSpPr>
        <p:grpSpPr>
          <a:xfrm>
            <a:off x="4007502" y="4720139"/>
            <a:ext cx="6938450" cy="685756"/>
            <a:chOff x="3143249" y="2376487"/>
            <a:chExt cx="2409825" cy="1500188"/>
          </a:xfrm>
        </p:grpSpPr>
        <p:sp>
          <p:nvSpPr>
            <p:cNvPr id="55" name="타원 54">
              <a:extLst>
                <a:ext uri="{FF2B5EF4-FFF2-40B4-BE49-F238E27FC236}">
                  <a16:creationId xmlns="" xmlns:a16="http://schemas.microsoft.com/office/drawing/2014/main" id="{1B1E11FD-356C-3DB3-AA7C-1A0BAB72C2EB}"/>
                </a:ext>
              </a:extLst>
            </p:cNvPr>
            <p:cNvSpPr/>
            <p:nvPr/>
          </p:nvSpPr>
          <p:spPr>
            <a:xfrm>
              <a:off x="3143249" y="2376487"/>
              <a:ext cx="2409825" cy="1500188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56" name="TextBox 55">
              <a:extLst>
                <a:ext uri="{FF2B5EF4-FFF2-40B4-BE49-F238E27FC236}">
                  <a16:creationId xmlns="" xmlns:a16="http://schemas.microsoft.com/office/drawing/2014/main" id="{EB251D41-7B8E-DBFE-A110-AB957505609F}"/>
                </a:ext>
              </a:extLst>
            </p:cNvPr>
            <p:cNvSpPr txBox="1"/>
            <p:nvPr/>
          </p:nvSpPr>
          <p:spPr>
            <a:xfrm>
              <a:off x="3998313" y="2782326"/>
              <a:ext cx="699701" cy="688505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dirty="0"/>
                <a:t>GPIO controller</a:t>
              </a: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="" xmlns:a16="http://schemas.microsoft.com/office/drawing/2014/main" id="{338ECDE0-7AA2-A2D0-AECE-74EB9072B1E0}"/>
              </a:ext>
            </a:extLst>
          </p:cNvPr>
          <p:cNvGrpSpPr/>
          <p:nvPr/>
        </p:nvGrpSpPr>
        <p:grpSpPr>
          <a:xfrm>
            <a:off x="2666190" y="2860243"/>
            <a:ext cx="423672" cy="398277"/>
            <a:chOff x="5532943" y="531421"/>
            <a:chExt cx="423672" cy="693360"/>
          </a:xfrm>
        </p:grpSpPr>
        <p:sp>
          <p:nvSpPr>
            <p:cNvPr id="60" name="화살표: 오른쪽 59">
              <a:extLst>
                <a:ext uri="{FF2B5EF4-FFF2-40B4-BE49-F238E27FC236}">
                  <a16:creationId xmlns="" xmlns:a16="http://schemas.microsoft.com/office/drawing/2014/main" id="{BB2A377F-063A-D13C-D75A-2CF5BBAF4A70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화살표: 오른쪽 60">
              <a:extLst>
                <a:ext uri="{FF2B5EF4-FFF2-40B4-BE49-F238E27FC236}">
                  <a16:creationId xmlns="" xmlns:a16="http://schemas.microsoft.com/office/drawing/2014/main" id="{4D494748-8655-2725-FAAF-8DBD3A8BBB63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="" xmlns:a16="http://schemas.microsoft.com/office/drawing/2014/main" id="{E88D448B-2CB1-1B70-FC25-4D060162588D}"/>
              </a:ext>
            </a:extLst>
          </p:cNvPr>
          <p:cNvGrpSpPr/>
          <p:nvPr/>
        </p:nvGrpSpPr>
        <p:grpSpPr>
          <a:xfrm>
            <a:off x="5016038" y="2860243"/>
            <a:ext cx="423672" cy="398277"/>
            <a:chOff x="5532943" y="531421"/>
            <a:chExt cx="423672" cy="693360"/>
          </a:xfrm>
        </p:grpSpPr>
        <p:sp>
          <p:nvSpPr>
            <p:cNvPr id="64" name="화살표: 오른쪽 63">
              <a:extLst>
                <a:ext uri="{FF2B5EF4-FFF2-40B4-BE49-F238E27FC236}">
                  <a16:creationId xmlns="" xmlns:a16="http://schemas.microsoft.com/office/drawing/2014/main" id="{E3F58E9E-219B-17FC-5928-D5001C4232F9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화살표: 오른쪽 64">
              <a:extLst>
                <a:ext uri="{FF2B5EF4-FFF2-40B4-BE49-F238E27FC236}">
                  <a16:creationId xmlns="" xmlns:a16="http://schemas.microsoft.com/office/drawing/2014/main" id="{896A3BF4-4DC1-ED22-43B6-627B9DCFFF56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B902B381-6E2D-1FEF-D679-A5C5F8D6518A}"/>
              </a:ext>
            </a:extLst>
          </p:cNvPr>
          <p:cNvGrpSpPr/>
          <p:nvPr/>
        </p:nvGrpSpPr>
        <p:grpSpPr>
          <a:xfrm>
            <a:off x="7393478" y="2860243"/>
            <a:ext cx="423672" cy="398277"/>
            <a:chOff x="5532943" y="531421"/>
            <a:chExt cx="423672" cy="693360"/>
          </a:xfrm>
        </p:grpSpPr>
        <p:sp>
          <p:nvSpPr>
            <p:cNvPr id="67" name="화살표: 오른쪽 66">
              <a:extLst>
                <a:ext uri="{FF2B5EF4-FFF2-40B4-BE49-F238E27FC236}">
                  <a16:creationId xmlns="" xmlns:a16="http://schemas.microsoft.com/office/drawing/2014/main" id="{E65BA5D2-715D-36EF-5DCD-9054B6FA4622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8" name="화살표: 오른쪽 67">
              <a:extLst>
                <a:ext uri="{FF2B5EF4-FFF2-40B4-BE49-F238E27FC236}">
                  <a16:creationId xmlns="" xmlns:a16="http://schemas.microsoft.com/office/drawing/2014/main" id="{502FEB8D-2A92-522A-F67E-1CB560E500A6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9" name="그룹 68">
            <a:extLst>
              <a:ext uri="{FF2B5EF4-FFF2-40B4-BE49-F238E27FC236}">
                <a16:creationId xmlns="" xmlns:a16="http://schemas.microsoft.com/office/drawing/2014/main" id="{755F74CA-2430-162D-B43D-968513CFC16B}"/>
              </a:ext>
            </a:extLst>
          </p:cNvPr>
          <p:cNvGrpSpPr/>
          <p:nvPr/>
        </p:nvGrpSpPr>
        <p:grpSpPr>
          <a:xfrm>
            <a:off x="9588960" y="2860243"/>
            <a:ext cx="423672" cy="398277"/>
            <a:chOff x="5532943" y="531421"/>
            <a:chExt cx="423672" cy="693360"/>
          </a:xfrm>
        </p:grpSpPr>
        <p:sp>
          <p:nvSpPr>
            <p:cNvPr id="70" name="화살표: 오른쪽 69">
              <a:extLst>
                <a:ext uri="{FF2B5EF4-FFF2-40B4-BE49-F238E27FC236}">
                  <a16:creationId xmlns="" xmlns:a16="http://schemas.microsoft.com/office/drawing/2014/main" id="{810FFDC7-56D9-2FC6-5510-4595FDF0127E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1" name="화살표: 오른쪽 70">
              <a:extLst>
                <a:ext uri="{FF2B5EF4-FFF2-40B4-BE49-F238E27FC236}">
                  <a16:creationId xmlns="" xmlns:a16="http://schemas.microsoft.com/office/drawing/2014/main" id="{A5EEB5EB-4997-C0DA-2BED-6AB671EE89FE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79" name="직선 연결선 78">
            <a:extLst>
              <a:ext uri="{FF2B5EF4-FFF2-40B4-BE49-F238E27FC236}">
                <a16:creationId xmlns="" xmlns:a16="http://schemas.microsoft.com/office/drawing/2014/main" id="{E0CBC1D9-2930-895A-BA56-F45203976455}"/>
              </a:ext>
            </a:extLst>
          </p:cNvPr>
          <p:cNvCxnSpPr/>
          <p:nvPr/>
        </p:nvCxnSpPr>
        <p:spPr>
          <a:xfrm>
            <a:off x="459306" y="4471759"/>
            <a:ext cx="11353800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>
            <a:extLst>
              <a:ext uri="{FF2B5EF4-FFF2-40B4-BE49-F238E27FC236}">
                <a16:creationId xmlns="" xmlns:a16="http://schemas.microsoft.com/office/drawing/2014/main" id="{0A63DDEF-249B-A2CD-AB34-AEA7257BCF0C}"/>
              </a:ext>
            </a:extLst>
          </p:cNvPr>
          <p:cNvSpPr txBox="1"/>
          <p:nvPr/>
        </p:nvSpPr>
        <p:spPr>
          <a:xfrm>
            <a:off x="378894" y="4430966"/>
            <a:ext cx="1687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HW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81" name="그룹 80">
            <a:extLst>
              <a:ext uri="{FF2B5EF4-FFF2-40B4-BE49-F238E27FC236}">
                <a16:creationId xmlns="" xmlns:a16="http://schemas.microsoft.com/office/drawing/2014/main" id="{F60753DD-0F2A-3A74-3872-358ECD84E66F}"/>
              </a:ext>
            </a:extLst>
          </p:cNvPr>
          <p:cNvGrpSpPr/>
          <p:nvPr/>
        </p:nvGrpSpPr>
        <p:grpSpPr>
          <a:xfrm>
            <a:off x="1934403" y="4719659"/>
            <a:ext cx="1816292" cy="685756"/>
            <a:chOff x="3143249" y="2376487"/>
            <a:chExt cx="2409825" cy="1500188"/>
          </a:xfrm>
        </p:grpSpPr>
        <p:sp>
          <p:nvSpPr>
            <p:cNvPr id="82" name="타원 54">
              <a:extLst>
                <a:ext uri="{FF2B5EF4-FFF2-40B4-BE49-F238E27FC236}">
                  <a16:creationId xmlns="" xmlns:a16="http://schemas.microsoft.com/office/drawing/2014/main" id="{4420E4CB-BE14-FEA0-C81C-FA543D3C9BDA}"/>
                </a:ext>
              </a:extLst>
            </p:cNvPr>
            <p:cNvSpPr/>
            <p:nvPr/>
          </p:nvSpPr>
          <p:spPr>
            <a:xfrm>
              <a:off x="3143249" y="2376487"/>
              <a:ext cx="2409825" cy="1500188"/>
            </a:xfrm>
            <a:prstGeom prst="roundRect">
              <a:avLst/>
            </a:prstGeom>
            <a:solidFill>
              <a:schemeClr val="bg2"/>
            </a:solidFill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  <p:sp>
          <p:nvSpPr>
            <p:cNvPr id="83" name="TextBox 82">
              <a:extLst>
                <a:ext uri="{FF2B5EF4-FFF2-40B4-BE49-F238E27FC236}">
                  <a16:creationId xmlns="" xmlns:a16="http://schemas.microsoft.com/office/drawing/2014/main" id="{A3A7F932-B6A3-1B8F-F25D-75E09FBD47F8}"/>
                </a:ext>
              </a:extLst>
            </p:cNvPr>
            <p:cNvSpPr txBox="1"/>
            <p:nvPr/>
          </p:nvSpPr>
          <p:spPr>
            <a:xfrm>
              <a:off x="3717626" y="2642373"/>
              <a:ext cx="1261078" cy="968412"/>
            </a:xfrm>
            <a:prstGeom prst="round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altLang="ko-KR" sz="2000" dirty="0"/>
                <a:t>I2c controller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="" xmlns:a16="http://schemas.microsoft.com/office/drawing/2014/main" id="{996EA764-9A65-7F40-BB0E-2B8AB26959B4}"/>
              </a:ext>
            </a:extLst>
          </p:cNvPr>
          <p:cNvGrpSpPr/>
          <p:nvPr/>
        </p:nvGrpSpPr>
        <p:grpSpPr>
          <a:xfrm>
            <a:off x="2696889" y="4302526"/>
            <a:ext cx="291319" cy="369332"/>
            <a:chOff x="5532943" y="531421"/>
            <a:chExt cx="423672" cy="693360"/>
          </a:xfrm>
        </p:grpSpPr>
        <p:sp>
          <p:nvSpPr>
            <p:cNvPr id="88" name="화살표: 오른쪽 87">
              <a:extLst>
                <a:ext uri="{FF2B5EF4-FFF2-40B4-BE49-F238E27FC236}">
                  <a16:creationId xmlns="" xmlns:a16="http://schemas.microsoft.com/office/drawing/2014/main" id="{0C71E3E7-2999-14F4-715D-D978F19EFBA7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화살표: 오른쪽 88">
              <a:extLst>
                <a:ext uri="{FF2B5EF4-FFF2-40B4-BE49-F238E27FC236}">
                  <a16:creationId xmlns="" xmlns:a16="http://schemas.microsoft.com/office/drawing/2014/main" id="{D1383CA6-55A9-4767-4F19-63C52BCFC86D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0" name="그룹 89">
            <a:extLst>
              <a:ext uri="{FF2B5EF4-FFF2-40B4-BE49-F238E27FC236}">
                <a16:creationId xmlns="" xmlns:a16="http://schemas.microsoft.com/office/drawing/2014/main" id="{86E45FDB-47F8-4206-A611-E6BFBA493A04}"/>
              </a:ext>
            </a:extLst>
          </p:cNvPr>
          <p:cNvGrpSpPr/>
          <p:nvPr/>
        </p:nvGrpSpPr>
        <p:grpSpPr>
          <a:xfrm>
            <a:off x="5065142" y="4297282"/>
            <a:ext cx="291319" cy="369332"/>
            <a:chOff x="5532943" y="531421"/>
            <a:chExt cx="423672" cy="693360"/>
          </a:xfrm>
        </p:grpSpPr>
        <p:sp>
          <p:nvSpPr>
            <p:cNvPr id="91" name="화살표: 오른쪽 90">
              <a:extLst>
                <a:ext uri="{FF2B5EF4-FFF2-40B4-BE49-F238E27FC236}">
                  <a16:creationId xmlns="" xmlns:a16="http://schemas.microsoft.com/office/drawing/2014/main" id="{8CBE657E-4298-3792-499C-264AFF974E62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화살표: 오른쪽 91">
              <a:extLst>
                <a:ext uri="{FF2B5EF4-FFF2-40B4-BE49-F238E27FC236}">
                  <a16:creationId xmlns="" xmlns:a16="http://schemas.microsoft.com/office/drawing/2014/main" id="{A3E2518C-D5D0-59D4-64BA-94A5C197AD44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="" xmlns:a16="http://schemas.microsoft.com/office/drawing/2014/main" id="{B1285644-BD05-A91B-E0F0-426E8B4F686F}"/>
              </a:ext>
            </a:extLst>
          </p:cNvPr>
          <p:cNvGrpSpPr/>
          <p:nvPr/>
        </p:nvGrpSpPr>
        <p:grpSpPr>
          <a:xfrm>
            <a:off x="7357669" y="4297282"/>
            <a:ext cx="291319" cy="369332"/>
            <a:chOff x="5532943" y="531421"/>
            <a:chExt cx="423672" cy="693360"/>
          </a:xfrm>
        </p:grpSpPr>
        <p:sp>
          <p:nvSpPr>
            <p:cNvPr id="99" name="화살표: 오른쪽 98">
              <a:extLst>
                <a:ext uri="{FF2B5EF4-FFF2-40B4-BE49-F238E27FC236}">
                  <a16:creationId xmlns="" xmlns:a16="http://schemas.microsoft.com/office/drawing/2014/main" id="{E641EEB8-588C-4FF7-E8A0-BC78F575DB83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0" name="화살표: 오른쪽 99">
              <a:extLst>
                <a:ext uri="{FF2B5EF4-FFF2-40B4-BE49-F238E27FC236}">
                  <a16:creationId xmlns="" xmlns:a16="http://schemas.microsoft.com/office/drawing/2014/main" id="{EB0F945C-42D1-EB70-0FB3-B997458A7D2B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01" name="그룹 100">
            <a:extLst>
              <a:ext uri="{FF2B5EF4-FFF2-40B4-BE49-F238E27FC236}">
                <a16:creationId xmlns="" xmlns:a16="http://schemas.microsoft.com/office/drawing/2014/main" id="{4204B35E-30FF-00AD-04A5-71843914E375}"/>
              </a:ext>
            </a:extLst>
          </p:cNvPr>
          <p:cNvGrpSpPr/>
          <p:nvPr/>
        </p:nvGrpSpPr>
        <p:grpSpPr>
          <a:xfrm>
            <a:off x="9679656" y="4297282"/>
            <a:ext cx="291319" cy="369332"/>
            <a:chOff x="5532943" y="531421"/>
            <a:chExt cx="423672" cy="693360"/>
          </a:xfrm>
        </p:grpSpPr>
        <p:sp>
          <p:nvSpPr>
            <p:cNvPr id="102" name="화살표: 오른쪽 101">
              <a:extLst>
                <a:ext uri="{FF2B5EF4-FFF2-40B4-BE49-F238E27FC236}">
                  <a16:creationId xmlns="" xmlns:a16="http://schemas.microsoft.com/office/drawing/2014/main" id="{AF26F82F-918F-12A3-A76A-E7F474798F2E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3" name="화살표: 오른쪽 102">
              <a:extLst>
                <a:ext uri="{FF2B5EF4-FFF2-40B4-BE49-F238E27FC236}">
                  <a16:creationId xmlns="" xmlns:a16="http://schemas.microsoft.com/office/drawing/2014/main" id="{C5181E77-BB96-9098-15EB-A961ED2493F1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04" name="그림 103" descr="텍스트, 스크린샷, 전자제품, 전자 기기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C490AFB9-A2C5-28AA-0388-D3003ABCFE3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762" y="5653314"/>
            <a:ext cx="1008554" cy="1008552"/>
          </a:xfrm>
          <a:prstGeom prst="rect">
            <a:avLst/>
          </a:prstGeom>
        </p:spPr>
      </p:pic>
      <p:pic>
        <p:nvPicPr>
          <p:cNvPr id="105" name="그림 104">
            <a:extLst>
              <a:ext uri="{FF2B5EF4-FFF2-40B4-BE49-F238E27FC236}">
                <a16:creationId xmlns="" xmlns:a16="http://schemas.microsoft.com/office/drawing/2014/main" id="{F0671494-92D0-FE9C-C821-FE554E0B2BC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906" y="5721032"/>
            <a:ext cx="867224" cy="803102"/>
          </a:xfrm>
          <a:prstGeom prst="rect">
            <a:avLst/>
          </a:prstGeom>
        </p:spPr>
      </p:pic>
      <p:pic>
        <p:nvPicPr>
          <p:cNvPr id="106" name="그림 105" descr="블루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C29C3F64-1A73-7384-22B7-4BAD79FDE88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406" y="5594836"/>
            <a:ext cx="1139766" cy="1055494"/>
          </a:xfrm>
          <a:prstGeom prst="rect">
            <a:avLst/>
          </a:prstGeom>
        </p:spPr>
      </p:pic>
      <p:pic>
        <p:nvPicPr>
          <p:cNvPr id="107" name="Picture 6">
            <a:extLst>
              <a:ext uri="{FF2B5EF4-FFF2-40B4-BE49-F238E27FC236}">
                <a16:creationId xmlns="" xmlns:a16="http://schemas.microsoft.com/office/drawing/2014/main" id="{B0A69519-30DC-59BD-2C95-61E8BF51B1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00272">
            <a:off x="7108765" y="5943189"/>
            <a:ext cx="683288" cy="403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3" name="TextBox 112">
            <a:extLst>
              <a:ext uri="{FF2B5EF4-FFF2-40B4-BE49-F238E27FC236}">
                <a16:creationId xmlns="" xmlns:a16="http://schemas.microsoft.com/office/drawing/2014/main" id="{77F68222-2249-6A1B-8E33-7971AB669F47}"/>
              </a:ext>
            </a:extLst>
          </p:cNvPr>
          <p:cNvSpPr txBox="1"/>
          <p:nvPr/>
        </p:nvSpPr>
        <p:spPr>
          <a:xfrm>
            <a:off x="3989663" y="877101"/>
            <a:ext cx="901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/dev/...</a:t>
            </a:r>
            <a:endParaRPr lang="ko-KR" altLang="en-US" b="1" dirty="0"/>
          </a:p>
        </p:txBody>
      </p:sp>
      <p:sp>
        <p:nvSpPr>
          <p:cNvPr id="114" name="TextBox 113">
            <a:extLst>
              <a:ext uri="{FF2B5EF4-FFF2-40B4-BE49-F238E27FC236}">
                <a16:creationId xmlns="" xmlns:a16="http://schemas.microsoft.com/office/drawing/2014/main" id="{5A923AD6-275C-EEEF-B5C4-AB2F424DCE87}"/>
              </a:ext>
            </a:extLst>
          </p:cNvPr>
          <p:cNvSpPr txBox="1"/>
          <p:nvPr/>
        </p:nvSpPr>
        <p:spPr>
          <a:xfrm>
            <a:off x="2140611" y="3759848"/>
            <a:ext cx="1481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/dev/oled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="" xmlns:a16="http://schemas.microsoft.com/office/drawing/2014/main" id="{31646307-A365-3E7C-1DB0-9EEEE13D18E1}"/>
              </a:ext>
            </a:extLst>
          </p:cNvPr>
          <p:cNvSpPr txBox="1"/>
          <p:nvPr/>
        </p:nvSpPr>
        <p:spPr>
          <a:xfrm>
            <a:off x="4440234" y="3759848"/>
            <a:ext cx="1481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/dev/dht11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="" xmlns:a16="http://schemas.microsoft.com/office/drawing/2014/main" id="{BDF6D3B0-A3A0-CB1E-D037-20DF81D5BE24}"/>
              </a:ext>
            </a:extLst>
          </p:cNvPr>
          <p:cNvSpPr txBox="1"/>
          <p:nvPr/>
        </p:nvSpPr>
        <p:spPr>
          <a:xfrm>
            <a:off x="6792024" y="3759848"/>
            <a:ext cx="1481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/dev/ds1302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="" xmlns:a16="http://schemas.microsoft.com/office/drawing/2014/main" id="{BDE96047-94A0-C43F-67B1-5A3B312641EB}"/>
              </a:ext>
            </a:extLst>
          </p:cNvPr>
          <p:cNvSpPr txBox="1"/>
          <p:nvPr/>
        </p:nvSpPr>
        <p:spPr>
          <a:xfrm>
            <a:off x="9054748" y="3759848"/>
            <a:ext cx="14818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>
                <a:solidFill>
                  <a:srgbClr val="C00000"/>
                </a:solidFill>
              </a:rPr>
              <a:t>/dev/rotary</a:t>
            </a:r>
            <a:endParaRPr lang="ko-KR" altLang="en-US" sz="1600" b="1" dirty="0">
              <a:solidFill>
                <a:srgbClr val="C00000"/>
              </a:solidFill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="" xmlns:a16="http://schemas.microsoft.com/office/drawing/2014/main" id="{FA325F7A-C4A9-395F-E177-F230F1B96D0E}"/>
              </a:ext>
            </a:extLst>
          </p:cNvPr>
          <p:cNvSpPr txBox="1"/>
          <p:nvPr/>
        </p:nvSpPr>
        <p:spPr>
          <a:xfrm>
            <a:off x="2365769" y="1357563"/>
            <a:ext cx="9011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/>
              <a:t>/dev/...</a:t>
            </a:r>
            <a:endParaRPr lang="ko-KR" altLang="en-US" b="1" dirty="0"/>
          </a:p>
        </p:txBody>
      </p:sp>
      <p:grpSp>
        <p:nvGrpSpPr>
          <p:cNvPr id="129" name="그룹 128">
            <a:extLst>
              <a:ext uri="{FF2B5EF4-FFF2-40B4-BE49-F238E27FC236}">
                <a16:creationId xmlns="" xmlns:a16="http://schemas.microsoft.com/office/drawing/2014/main" id="{8D90B24A-866F-5269-C3D5-B8E1C11AEB15}"/>
              </a:ext>
            </a:extLst>
          </p:cNvPr>
          <p:cNvGrpSpPr/>
          <p:nvPr/>
        </p:nvGrpSpPr>
        <p:grpSpPr>
          <a:xfrm>
            <a:off x="6538134" y="5283873"/>
            <a:ext cx="432307" cy="464674"/>
            <a:chOff x="5532943" y="531421"/>
            <a:chExt cx="423672" cy="693360"/>
          </a:xfrm>
        </p:grpSpPr>
        <p:sp>
          <p:nvSpPr>
            <p:cNvPr id="130" name="화살표: 오른쪽 129">
              <a:extLst>
                <a:ext uri="{FF2B5EF4-FFF2-40B4-BE49-F238E27FC236}">
                  <a16:creationId xmlns="" xmlns:a16="http://schemas.microsoft.com/office/drawing/2014/main" id="{F59EC732-7D84-A66D-659F-2521891A9355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화살표: 오른쪽 130">
              <a:extLst>
                <a:ext uri="{FF2B5EF4-FFF2-40B4-BE49-F238E27FC236}">
                  <a16:creationId xmlns="" xmlns:a16="http://schemas.microsoft.com/office/drawing/2014/main" id="{05A4E3E3-E6E0-51B3-91DD-D4B9A84B73F5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="" xmlns:a16="http://schemas.microsoft.com/office/drawing/2014/main" id="{C9A1545A-CCC4-4E34-92DC-7AE0FE76F435}"/>
              </a:ext>
            </a:extLst>
          </p:cNvPr>
          <p:cNvGrpSpPr/>
          <p:nvPr/>
        </p:nvGrpSpPr>
        <p:grpSpPr>
          <a:xfrm>
            <a:off x="2499911" y="5281335"/>
            <a:ext cx="379329" cy="510130"/>
            <a:chOff x="5532943" y="531421"/>
            <a:chExt cx="423672" cy="693360"/>
          </a:xfrm>
        </p:grpSpPr>
        <p:sp>
          <p:nvSpPr>
            <p:cNvPr id="133" name="화살표: 오른쪽 132">
              <a:extLst>
                <a:ext uri="{FF2B5EF4-FFF2-40B4-BE49-F238E27FC236}">
                  <a16:creationId xmlns="" xmlns:a16="http://schemas.microsoft.com/office/drawing/2014/main" id="{B4A2988E-0F87-E9F1-ED5B-250C1116435F}"/>
                </a:ext>
              </a:extLst>
            </p:cNvPr>
            <p:cNvSpPr/>
            <p:nvPr/>
          </p:nvSpPr>
          <p:spPr>
            <a:xfrm rot="16229078">
              <a:off x="5530466" y="791072"/>
              <a:ext cx="685800" cy="166498"/>
            </a:xfrm>
            <a:prstGeom prst="rightArrow">
              <a:avLst/>
            </a:prstGeom>
            <a:solidFill>
              <a:srgbClr val="EDF1BD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4" name="화살표: 오른쪽 133">
              <a:extLst>
                <a:ext uri="{FF2B5EF4-FFF2-40B4-BE49-F238E27FC236}">
                  <a16:creationId xmlns="" xmlns:a16="http://schemas.microsoft.com/office/drawing/2014/main" id="{29D8EEA5-A386-8057-BBBE-5B40C889CF68}"/>
                </a:ext>
              </a:extLst>
            </p:cNvPr>
            <p:cNvSpPr/>
            <p:nvPr/>
          </p:nvSpPr>
          <p:spPr>
            <a:xfrm rot="5429078">
              <a:off x="5273292" y="798632"/>
              <a:ext cx="685800" cy="166498"/>
            </a:xfrm>
            <a:prstGeom prst="rightArrow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436378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39E3A0CE-84B6-C434-451C-7C6F737605F9}"/>
              </a:ext>
            </a:extLst>
          </p:cNvPr>
          <p:cNvSpPr/>
          <p:nvPr/>
        </p:nvSpPr>
        <p:spPr>
          <a:xfrm>
            <a:off x="1031118" y="1432744"/>
            <a:ext cx="9824964" cy="3425006"/>
          </a:xfrm>
          <a:prstGeom prst="roundRect">
            <a:avLst/>
          </a:pr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17" name="자유형: 도형 16">
            <a:extLst>
              <a:ext uri="{FF2B5EF4-FFF2-40B4-BE49-F238E27FC236}">
                <a16:creationId xmlns="" xmlns:a16="http://schemas.microsoft.com/office/drawing/2014/main" id="{0E201A7A-4C5B-6D2E-F22A-DD0A88781B50}"/>
              </a:ext>
            </a:extLst>
          </p:cNvPr>
          <p:cNvSpPr/>
          <p:nvPr/>
        </p:nvSpPr>
        <p:spPr>
          <a:xfrm>
            <a:off x="447675" y="5536437"/>
            <a:ext cx="10820399" cy="1321563"/>
          </a:xfrm>
          <a:custGeom>
            <a:avLst/>
            <a:gdLst>
              <a:gd name="csX0" fmla="*/ 237340 w 9824964"/>
              <a:gd name="csY0" fmla="*/ 0 h 1097518"/>
              <a:gd name="csX1" fmla="*/ 9587624 w 9824964"/>
              <a:gd name="csY1" fmla="*/ 0 h 1097518"/>
              <a:gd name="csX2" fmla="*/ 9824964 w 9824964"/>
              <a:gd name="csY2" fmla="*/ 237340 h 1097518"/>
              <a:gd name="csX3" fmla="*/ 9824964 w 9824964"/>
              <a:gd name="csY3" fmla="*/ 1097518 h 1097518"/>
              <a:gd name="csX4" fmla="*/ 0 w 9824964"/>
              <a:gd name="csY4" fmla="*/ 1097518 h 1097518"/>
              <a:gd name="csX5" fmla="*/ 0 w 9824964"/>
              <a:gd name="csY5" fmla="*/ 237340 h 1097518"/>
              <a:gd name="csX6" fmla="*/ 237340 w 9824964"/>
              <a:gd name="csY6" fmla="*/ 0 h 10975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9824964" h="1097518">
                <a:moveTo>
                  <a:pt x="237340" y="0"/>
                </a:moveTo>
                <a:lnTo>
                  <a:pt x="9587624" y="0"/>
                </a:lnTo>
                <a:cubicBezTo>
                  <a:pt x="9718703" y="0"/>
                  <a:pt x="9824964" y="106261"/>
                  <a:pt x="9824964" y="237340"/>
                </a:cubicBezTo>
                <a:lnTo>
                  <a:pt x="9824964" y="1097518"/>
                </a:lnTo>
                <a:lnTo>
                  <a:pt x="0" y="1097518"/>
                </a:lnTo>
                <a:lnTo>
                  <a:pt x="0" y="237340"/>
                </a:lnTo>
                <a:cubicBezTo>
                  <a:pt x="0" y="106261"/>
                  <a:pt x="106261" y="0"/>
                  <a:pt x="237340" y="0"/>
                </a:cubicBezTo>
                <a:close/>
              </a:path>
            </a:pathLst>
          </a:custGeom>
          <a:solidFill>
            <a:schemeClr val="bg2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 sz="1200" dirty="0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D37CD71-3C5F-557D-6320-834315223F8E}"/>
              </a:ext>
            </a:extLst>
          </p:cNvPr>
          <p:cNvSpPr txBox="1"/>
          <p:nvPr/>
        </p:nvSpPr>
        <p:spPr>
          <a:xfrm>
            <a:off x="3163525" y="6309241"/>
            <a:ext cx="55601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3200">
                <a:solidFill>
                  <a:srgbClr val="3C4043"/>
                </a:solidFill>
                <a:latin typeface="Roboto" panose="02000000000000000000" pitchFamily="2" charset="0"/>
              </a:defRPr>
            </a:lvl1pPr>
          </a:lstStyle>
          <a:p>
            <a:pPr algn="ctr"/>
            <a:r>
              <a:rPr lang="en-US" altLang="ko-KR" sz="2800" b="1" dirty="0"/>
              <a:t>KERNEL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9679ABCD-B353-C6C4-449A-A873B04B28FB}"/>
              </a:ext>
            </a:extLst>
          </p:cNvPr>
          <p:cNvSpPr txBox="1"/>
          <p:nvPr/>
        </p:nvSpPr>
        <p:spPr>
          <a:xfrm>
            <a:off x="898993" y="909523"/>
            <a:ext cx="252170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ko-KR"/>
            </a:defPPr>
            <a:lvl1pPr algn="r">
              <a:defRPr sz="3200">
                <a:solidFill>
                  <a:srgbClr val="3C4043"/>
                </a:solidFill>
                <a:latin typeface="Roboto" panose="02000000000000000000" pitchFamily="2" charset="0"/>
              </a:defRPr>
            </a:lvl1pPr>
          </a:lstStyle>
          <a:p>
            <a:pPr algn="ctr"/>
            <a:r>
              <a:rPr lang="en-US" altLang="ko-KR" sz="2800" b="1" dirty="0"/>
              <a:t>Application</a:t>
            </a:r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5177FE19-A448-F78D-AFD1-C4C3F574B479}"/>
              </a:ext>
            </a:extLst>
          </p:cNvPr>
          <p:cNvSpPr/>
          <p:nvPr/>
        </p:nvSpPr>
        <p:spPr>
          <a:xfrm>
            <a:off x="1333381" y="3435851"/>
            <a:ext cx="1962814" cy="1143000"/>
          </a:xfrm>
          <a:prstGeom prst="ellipse">
            <a:avLst/>
          </a:prstGeom>
          <a:solidFill>
            <a:srgbClr val="E4EF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B1C963A1-225D-CC39-5CE7-4F45BFA7503C}"/>
              </a:ext>
            </a:extLst>
          </p:cNvPr>
          <p:cNvSpPr txBox="1"/>
          <p:nvPr/>
        </p:nvSpPr>
        <p:spPr>
          <a:xfrm>
            <a:off x="1333381" y="3807296"/>
            <a:ext cx="19776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/>
              <a:t>ds1302_thread</a:t>
            </a:r>
            <a:endParaRPr lang="en-US" altLang="ko-KR" sz="2000" b="1" dirty="0"/>
          </a:p>
        </p:txBody>
      </p:sp>
      <p:sp>
        <p:nvSpPr>
          <p:cNvPr id="28" name="타원 27">
            <a:extLst>
              <a:ext uri="{FF2B5EF4-FFF2-40B4-BE49-F238E27FC236}">
                <a16:creationId xmlns="" xmlns:a16="http://schemas.microsoft.com/office/drawing/2014/main" id="{317DE35A-9507-A185-F5DC-04B3A69E34FA}"/>
              </a:ext>
            </a:extLst>
          </p:cNvPr>
          <p:cNvSpPr/>
          <p:nvPr/>
        </p:nvSpPr>
        <p:spPr>
          <a:xfrm>
            <a:off x="3701003" y="3435851"/>
            <a:ext cx="1962814" cy="1143000"/>
          </a:xfrm>
          <a:prstGeom prst="ellipse">
            <a:avLst/>
          </a:prstGeom>
          <a:solidFill>
            <a:srgbClr val="E4EF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7DDD11FD-8721-1FC0-103F-6B69D8C0BC5D}"/>
              </a:ext>
            </a:extLst>
          </p:cNvPr>
          <p:cNvSpPr txBox="1"/>
          <p:nvPr/>
        </p:nvSpPr>
        <p:spPr>
          <a:xfrm>
            <a:off x="3701003" y="3807296"/>
            <a:ext cx="19776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/>
              <a:t>dht11_thread</a:t>
            </a:r>
            <a:endParaRPr lang="en-US" altLang="ko-KR" sz="2000" b="1" dirty="0"/>
          </a:p>
        </p:txBody>
      </p:sp>
      <p:sp>
        <p:nvSpPr>
          <p:cNvPr id="33" name="타원 32">
            <a:extLst>
              <a:ext uri="{FF2B5EF4-FFF2-40B4-BE49-F238E27FC236}">
                <a16:creationId xmlns="" xmlns:a16="http://schemas.microsoft.com/office/drawing/2014/main" id="{69D8248F-ABA9-B150-EEB8-D73F16B0944E}"/>
              </a:ext>
            </a:extLst>
          </p:cNvPr>
          <p:cNvSpPr/>
          <p:nvPr/>
        </p:nvSpPr>
        <p:spPr>
          <a:xfrm>
            <a:off x="6055789" y="3435851"/>
            <a:ext cx="1962814" cy="1143000"/>
          </a:xfrm>
          <a:prstGeom prst="ellipse">
            <a:avLst/>
          </a:prstGeom>
          <a:solidFill>
            <a:srgbClr val="E4EFF0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984606DC-8DB3-4871-5946-EA6AFB9C1102}"/>
              </a:ext>
            </a:extLst>
          </p:cNvPr>
          <p:cNvSpPr txBox="1"/>
          <p:nvPr/>
        </p:nvSpPr>
        <p:spPr>
          <a:xfrm>
            <a:off x="6055789" y="3807296"/>
            <a:ext cx="19776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/>
              <a:t>rotary_thread</a:t>
            </a:r>
            <a:endParaRPr lang="en-US" altLang="ko-KR" sz="2000" b="1" dirty="0"/>
          </a:p>
        </p:txBody>
      </p:sp>
      <p:sp>
        <p:nvSpPr>
          <p:cNvPr id="36" name="타원 35">
            <a:extLst>
              <a:ext uri="{FF2B5EF4-FFF2-40B4-BE49-F238E27FC236}">
                <a16:creationId xmlns="" xmlns:a16="http://schemas.microsoft.com/office/drawing/2014/main" id="{5FE51455-2966-9262-DDB1-CA6C1F4C2C1A}"/>
              </a:ext>
            </a:extLst>
          </p:cNvPr>
          <p:cNvSpPr/>
          <p:nvPr/>
        </p:nvSpPr>
        <p:spPr>
          <a:xfrm>
            <a:off x="8410575" y="3435851"/>
            <a:ext cx="1962814" cy="1143000"/>
          </a:xfrm>
          <a:prstGeom prst="ellipse">
            <a:avLst/>
          </a:prstGeom>
          <a:solidFill>
            <a:srgbClr val="F1F5E7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3AA750D8-D311-1BC7-3120-43976B2B7E81}"/>
              </a:ext>
            </a:extLst>
          </p:cNvPr>
          <p:cNvSpPr txBox="1"/>
          <p:nvPr/>
        </p:nvSpPr>
        <p:spPr>
          <a:xfrm>
            <a:off x="8410575" y="3807296"/>
            <a:ext cx="1977674" cy="40011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2000" b="1" dirty="0" err="1"/>
              <a:t>oled_thread</a:t>
            </a:r>
            <a:endParaRPr lang="en-US" altLang="ko-KR" sz="2000" b="1" dirty="0"/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83044EC0-BC44-2516-2091-DFEE69BDD4F2}"/>
              </a:ext>
            </a:extLst>
          </p:cNvPr>
          <p:cNvSpPr/>
          <p:nvPr/>
        </p:nvSpPr>
        <p:spPr>
          <a:xfrm>
            <a:off x="1447800" y="1834966"/>
            <a:ext cx="8925589" cy="91282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</a:rPr>
              <a:t>struct  Shared_data_t</a:t>
            </a:r>
            <a:endParaRPr lang="ko-KR" altLang="en-US" sz="2000" b="1" dirty="0">
              <a:solidFill>
                <a:schemeClr val="tx1"/>
              </a:solidFill>
            </a:endParaRPr>
          </a:p>
        </p:txBody>
      </p:sp>
      <p:sp>
        <p:nvSpPr>
          <p:cNvPr id="39" name="화살표: 오른쪽 38">
            <a:extLst>
              <a:ext uri="{FF2B5EF4-FFF2-40B4-BE49-F238E27FC236}">
                <a16:creationId xmlns="" xmlns:a16="http://schemas.microsoft.com/office/drawing/2014/main" id="{23AF32BA-FEB9-A6E4-EE21-44DC9FF60065}"/>
              </a:ext>
            </a:extLst>
          </p:cNvPr>
          <p:cNvSpPr/>
          <p:nvPr/>
        </p:nvSpPr>
        <p:spPr>
          <a:xfrm rot="16229078">
            <a:off x="2080415" y="2932886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="" xmlns:a16="http://schemas.microsoft.com/office/drawing/2014/main" id="{313DE27E-F2B2-5141-EFB2-86A711E11A45}"/>
              </a:ext>
            </a:extLst>
          </p:cNvPr>
          <p:cNvSpPr/>
          <p:nvPr/>
        </p:nvSpPr>
        <p:spPr>
          <a:xfrm rot="16229078">
            <a:off x="4448037" y="2924682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1" name="화살표: 오른쪽 40">
            <a:extLst>
              <a:ext uri="{FF2B5EF4-FFF2-40B4-BE49-F238E27FC236}">
                <a16:creationId xmlns="" xmlns:a16="http://schemas.microsoft.com/office/drawing/2014/main" id="{ECC0C845-947D-177E-6A7F-E731E9FC1AD1}"/>
              </a:ext>
            </a:extLst>
          </p:cNvPr>
          <p:cNvSpPr/>
          <p:nvPr/>
        </p:nvSpPr>
        <p:spPr>
          <a:xfrm rot="16229078">
            <a:off x="6815658" y="2902497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2" name="화살표: 오른쪽 41">
            <a:extLst>
              <a:ext uri="{FF2B5EF4-FFF2-40B4-BE49-F238E27FC236}">
                <a16:creationId xmlns="" xmlns:a16="http://schemas.microsoft.com/office/drawing/2014/main" id="{2A749335-11BF-709F-8C31-08B2295C20AE}"/>
              </a:ext>
            </a:extLst>
          </p:cNvPr>
          <p:cNvSpPr/>
          <p:nvPr/>
        </p:nvSpPr>
        <p:spPr>
          <a:xfrm rot="5370922" flipV="1">
            <a:off x="9191024" y="2902498"/>
            <a:ext cx="468746" cy="352032"/>
          </a:xfrm>
          <a:prstGeom prst="rightArrow">
            <a:avLst/>
          </a:prstGeom>
          <a:solidFill>
            <a:srgbClr val="EDF1B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화살표: 오른쪽 43">
            <a:extLst>
              <a:ext uri="{FF2B5EF4-FFF2-40B4-BE49-F238E27FC236}">
                <a16:creationId xmlns="" xmlns:a16="http://schemas.microsoft.com/office/drawing/2014/main" id="{6240D2F3-5E7A-3455-76AC-8C3ECC7ED0D6}"/>
              </a:ext>
            </a:extLst>
          </p:cNvPr>
          <p:cNvSpPr/>
          <p:nvPr/>
        </p:nvSpPr>
        <p:spPr>
          <a:xfrm rot="16229078">
            <a:off x="2080415" y="4817325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화살표: 오른쪽 44">
            <a:extLst>
              <a:ext uri="{FF2B5EF4-FFF2-40B4-BE49-F238E27FC236}">
                <a16:creationId xmlns="" xmlns:a16="http://schemas.microsoft.com/office/drawing/2014/main" id="{0E8C6EC9-F952-6034-BEDB-D5AA184AEE31}"/>
              </a:ext>
            </a:extLst>
          </p:cNvPr>
          <p:cNvSpPr/>
          <p:nvPr/>
        </p:nvSpPr>
        <p:spPr>
          <a:xfrm rot="16229078">
            <a:off x="4455467" y="4817325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화살표: 오른쪽 45">
            <a:extLst>
              <a:ext uri="{FF2B5EF4-FFF2-40B4-BE49-F238E27FC236}">
                <a16:creationId xmlns="" xmlns:a16="http://schemas.microsoft.com/office/drawing/2014/main" id="{7656F085-8492-7588-4177-119B9B85C2D4}"/>
              </a:ext>
            </a:extLst>
          </p:cNvPr>
          <p:cNvSpPr/>
          <p:nvPr/>
        </p:nvSpPr>
        <p:spPr>
          <a:xfrm rot="16229078">
            <a:off x="6845678" y="4817325"/>
            <a:ext cx="468746" cy="352032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화살표: 오른쪽 47">
            <a:extLst>
              <a:ext uri="{FF2B5EF4-FFF2-40B4-BE49-F238E27FC236}">
                <a16:creationId xmlns="" xmlns:a16="http://schemas.microsoft.com/office/drawing/2014/main" id="{A4812DA3-A8A4-8BD0-4E55-DC51BF01A057}"/>
              </a:ext>
            </a:extLst>
          </p:cNvPr>
          <p:cNvSpPr/>
          <p:nvPr/>
        </p:nvSpPr>
        <p:spPr>
          <a:xfrm rot="5370922" flipV="1">
            <a:off x="9191024" y="4817324"/>
            <a:ext cx="468746" cy="352032"/>
          </a:xfrm>
          <a:prstGeom prst="rightArrow">
            <a:avLst/>
          </a:prstGeom>
          <a:solidFill>
            <a:srgbClr val="EDF1BD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0" name="TextBox 49">
            <a:extLst>
              <a:ext uri="{FF2B5EF4-FFF2-40B4-BE49-F238E27FC236}">
                <a16:creationId xmlns="" xmlns:a16="http://schemas.microsoft.com/office/drawing/2014/main" id="{F7AE5D1D-EA94-E822-335B-ABE35DA261FB}"/>
              </a:ext>
            </a:extLst>
          </p:cNvPr>
          <p:cNvSpPr txBox="1"/>
          <p:nvPr/>
        </p:nvSpPr>
        <p:spPr>
          <a:xfrm>
            <a:off x="9670632" y="4888206"/>
            <a:ext cx="1597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write</a:t>
            </a:r>
            <a:endParaRPr lang="ko-KR" altLang="en-US" sz="2400" b="1" dirty="0"/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2A7C58ED-D9C4-C573-5361-80A7F52834A0}"/>
              </a:ext>
            </a:extLst>
          </p:cNvPr>
          <p:cNvSpPr txBox="1"/>
          <p:nvPr/>
        </p:nvSpPr>
        <p:spPr>
          <a:xfrm>
            <a:off x="2460434" y="4886093"/>
            <a:ext cx="1597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read</a:t>
            </a:r>
            <a:endParaRPr lang="ko-KR" altLang="en-US" sz="2400" b="1" dirty="0"/>
          </a:p>
        </p:txBody>
      </p:sp>
      <p:sp>
        <p:nvSpPr>
          <p:cNvPr id="52" name="TextBox 51">
            <a:extLst>
              <a:ext uri="{FF2B5EF4-FFF2-40B4-BE49-F238E27FC236}">
                <a16:creationId xmlns="" xmlns:a16="http://schemas.microsoft.com/office/drawing/2014/main" id="{95EBDED1-AC16-3ADE-FB37-451C7CD5D1DB}"/>
              </a:ext>
            </a:extLst>
          </p:cNvPr>
          <p:cNvSpPr txBox="1"/>
          <p:nvPr/>
        </p:nvSpPr>
        <p:spPr>
          <a:xfrm>
            <a:off x="2445259" y="2924536"/>
            <a:ext cx="15974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time</a:t>
            </a:r>
            <a:endParaRPr lang="ko-KR" altLang="en-US" sz="2400" b="1" dirty="0"/>
          </a:p>
        </p:txBody>
      </p:sp>
      <p:sp>
        <p:nvSpPr>
          <p:cNvPr id="53" name="TextBox 52">
            <a:extLst>
              <a:ext uri="{FF2B5EF4-FFF2-40B4-BE49-F238E27FC236}">
                <a16:creationId xmlns="" xmlns:a16="http://schemas.microsoft.com/office/drawing/2014/main" id="{C59E41EB-52B6-4EFC-DEA2-1A48A443A0D9}"/>
              </a:ext>
            </a:extLst>
          </p:cNvPr>
          <p:cNvSpPr txBox="1"/>
          <p:nvPr/>
        </p:nvSpPr>
        <p:spPr>
          <a:xfrm>
            <a:off x="4927630" y="2713110"/>
            <a:ext cx="1597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 err="1"/>
              <a:t>humi</a:t>
            </a:r>
            <a:r>
              <a:rPr lang="en-US" altLang="ko-KR" sz="2400" b="1" dirty="0"/>
              <a:t>, temp</a:t>
            </a:r>
            <a:endParaRPr lang="ko-KR" altLang="en-US" sz="2400" b="1" dirty="0"/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9F4D85BA-DF39-D746-F155-770DDB3F0BA0}"/>
              </a:ext>
            </a:extLst>
          </p:cNvPr>
          <p:cNvSpPr txBox="1"/>
          <p:nvPr/>
        </p:nvSpPr>
        <p:spPr>
          <a:xfrm>
            <a:off x="7195991" y="2708560"/>
            <a:ext cx="159744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400" b="1" dirty="0"/>
              <a:t>click,</a:t>
            </a:r>
          </a:p>
          <a:p>
            <a:r>
              <a:rPr lang="en-US" altLang="ko-KR" sz="2400" b="1" dirty="0" err="1"/>
              <a:t>cw</a:t>
            </a:r>
            <a:r>
              <a:rPr lang="en-US" altLang="ko-KR" sz="2400" b="1" dirty="0"/>
              <a:t>, </a:t>
            </a:r>
            <a:r>
              <a:rPr lang="en-US" altLang="ko-KR" sz="2400" b="1" dirty="0" err="1"/>
              <a:t>ccw</a:t>
            </a:r>
            <a:endParaRPr lang="ko-KR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2694462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9F35D9A5-4F3B-487C-F9D4-A8D320977955}"/>
              </a:ext>
            </a:extLst>
          </p:cNvPr>
          <p:cNvSpPr txBox="1"/>
          <p:nvPr/>
        </p:nvSpPr>
        <p:spPr>
          <a:xfrm>
            <a:off x="1129550" y="1491735"/>
            <a:ext cx="86966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모든 스레드가 공유하는 센서</a:t>
            </a:r>
            <a:r>
              <a:rPr lang="en-US" altLang="ko-KR" sz="2400" b="1" dirty="0"/>
              <a:t>·UI </a:t>
            </a:r>
            <a:r>
              <a:rPr lang="ko-KR" altLang="en-US" sz="2400" b="1" dirty="0"/>
              <a:t>정보의 중앙 저장소 역할</a:t>
            </a:r>
          </a:p>
        </p:txBody>
      </p:sp>
      <p:pic>
        <p:nvPicPr>
          <p:cNvPr id="7" name="그림 6" descr="텍스트, 스크린샷, 폰트, 문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6CE03DB-C10F-0B63-C99E-00535ECDA4A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2228"/>
          <a:stretch>
            <a:fillRect/>
          </a:stretch>
        </p:blipFill>
        <p:spPr>
          <a:xfrm>
            <a:off x="1129550" y="2039805"/>
            <a:ext cx="5372850" cy="3802976"/>
          </a:xfrm>
          <a:prstGeom prst="rect">
            <a:avLst/>
          </a:prstGeom>
        </p:spPr>
      </p:pic>
      <p:pic>
        <p:nvPicPr>
          <p:cNvPr id="8" name="그림 7" descr="텍스트, 스크린샷, 폰트, 문서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5FF275D1-7B4F-BE00-F3F5-0DC8B214AB5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7772"/>
          <a:stretch>
            <a:fillRect/>
          </a:stretch>
        </p:blipFill>
        <p:spPr>
          <a:xfrm>
            <a:off x="6096000" y="3185653"/>
            <a:ext cx="5372850" cy="277971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FD69647-2F12-3CCE-501F-8A40FD082ECF}"/>
              </a:ext>
            </a:extLst>
          </p:cNvPr>
          <p:cNvSpPr txBox="1"/>
          <p:nvPr/>
        </p:nvSpPr>
        <p:spPr>
          <a:xfrm>
            <a:off x="5886825" y="2631655"/>
            <a:ext cx="60874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/>
              <a:t>시간을 정수 단위로 관리하는 전용 구조체</a:t>
            </a:r>
          </a:p>
        </p:txBody>
      </p:sp>
    </p:spTree>
    <p:extLst>
      <p:ext uri="{BB962C8B-B14F-4D97-AF65-F5344CB8AC3E}">
        <p14:creationId xmlns:p14="http://schemas.microsoft.com/office/powerpoint/2010/main" val="11073222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B6FAFC95-D85C-EF65-2BD8-8759465720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8" y="494931"/>
            <a:ext cx="7153852" cy="58681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0C03BC39-93FD-D71F-33D6-6A00609DCD78}"/>
              </a:ext>
            </a:extLst>
          </p:cNvPr>
          <p:cNvSpPr txBox="1"/>
          <p:nvPr/>
        </p:nvSpPr>
        <p:spPr>
          <a:xfrm>
            <a:off x="5519244" y="1625084"/>
            <a:ext cx="66632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1" dirty="0">
                <a:solidFill>
                  <a:srgbClr val="A83636"/>
                </a:solidFill>
              </a:rPr>
              <a:t>Signal: </a:t>
            </a:r>
            <a:r>
              <a:rPr lang="en-US" altLang="ko-KR" b="1" dirty="0" err="1">
                <a:solidFill>
                  <a:srgbClr val="A83636"/>
                </a:solidFill>
              </a:rPr>
              <a:t>Ctrl+C</a:t>
            </a:r>
            <a:r>
              <a:rPr lang="en-US" altLang="ko-KR" b="1" dirty="0">
                <a:solidFill>
                  <a:srgbClr val="A83636"/>
                </a:solidFill>
              </a:rPr>
              <a:t> </a:t>
            </a:r>
            <a:r>
              <a:rPr lang="ko-KR" altLang="en-US" b="1" dirty="0">
                <a:solidFill>
                  <a:srgbClr val="A83636"/>
                </a:solidFill>
              </a:rPr>
              <a:t>인터럽트 시 정상적으로 종료 되도록 함수</a:t>
            </a:r>
            <a:r>
              <a:rPr lang="en-US" altLang="ko-KR" b="1" dirty="0">
                <a:solidFill>
                  <a:srgbClr val="A83636"/>
                </a:solidFill>
              </a:rPr>
              <a:t> </a:t>
            </a:r>
            <a:r>
              <a:rPr lang="ko-KR" altLang="en-US" b="1" dirty="0">
                <a:solidFill>
                  <a:srgbClr val="A83636"/>
                </a:solidFill>
              </a:rPr>
              <a:t>등록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53FCE0F6-4364-9DAF-8CA3-999488509DC9}"/>
              </a:ext>
            </a:extLst>
          </p:cNvPr>
          <p:cNvSpPr txBox="1"/>
          <p:nvPr/>
        </p:nvSpPr>
        <p:spPr>
          <a:xfrm>
            <a:off x="7307810" y="3975984"/>
            <a:ext cx="243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A83636"/>
                </a:solidFill>
              </a:rPr>
              <a:t>각</a:t>
            </a:r>
            <a:r>
              <a:rPr lang="en-US" altLang="ko-KR" b="1" dirty="0">
                <a:solidFill>
                  <a:srgbClr val="A83636"/>
                </a:solidFill>
              </a:rPr>
              <a:t> </a:t>
            </a:r>
            <a:r>
              <a:rPr lang="ko-KR" altLang="en-US" b="1" dirty="0">
                <a:solidFill>
                  <a:srgbClr val="A83636"/>
                </a:solidFill>
              </a:rPr>
              <a:t>장치 파일 </a:t>
            </a:r>
            <a:r>
              <a:rPr lang="en-US" altLang="ko-KR" b="1" dirty="0">
                <a:solidFill>
                  <a:srgbClr val="A83636"/>
                </a:solidFill>
              </a:rPr>
              <a:t>open</a:t>
            </a:r>
            <a:endParaRPr lang="ko-KR" altLang="en-US" b="1" dirty="0">
              <a:solidFill>
                <a:srgbClr val="A83636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A43D1C45-DF1E-4708-4940-5C45C22230F6}"/>
              </a:ext>
            </a:extLst>
          </p:cNvPr>
          <p:cNvCxnSpPr/>
          <p:nvPr/>
        </p:nvCxnSpPr>
        <p:spPr>
          <a:xfrm>
            <a:off x="4629150" y="1809750"/>
            <a:ext cx="762000" cy="0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오른쪽 대괄호 19">
            <a:extLst>
              <a:ext uri="{FF2B5EF4-FFF2-40B4-BE49-F238E27FC236}">
                <a16:creationId xmlns="" xmlns:a16="http://schemas.microsoft.com/office/drawing/2014/main" id="{04BFFE7F-3302-BA5E-0F58-4A75EA696A54}"/>
              </a:ext>
            </a:extLst>
          </p:cNvPr>
          <p:cNvSpPr/>
          <p:nvPr/>
        </p:nvSpPr>
        <p:spPr>
          <a:xfrm>
            <a:off x="5591175" y="2262676"/>
            <a:ext cx="276225" cy="3733801"/>
          </a:xfrm>
          <a:prstGeom prst="rightBracket">
            <a:avLst>
              <a:gd name="adj" fmla="val 30870"/>
            </a:avLst>
          </a:prstGeom>
          <a:ln w="28575">
            <a:solidFill>
              <a:srgbClr val="A83636"/>
            </a:solidFill>
            <a:prstDash val="soli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1929ACA6-145A-ACDC-6B7B-8D69CF5F8BB6}"/>
              </a:ext>
            </a:extLst>
          </p:cNvPr>
          <p:cNvCxnSpPr/>
          <p:nvPr/>
        </p:nvCxnSpPr>
        <p:spPr>
          <a:xfrm>
            <a:off x="6391275" y="4129576"/>
            <a:ext cx="762000" cy="0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14958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70614412-ECA8-CDFB-A7C6-CC6734F0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FA4FA163-CE36-B8B9-8BB8-5D797788B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98" y="494931"/>
            <a:ext cx="7153852" cy="5868137"/>
          </a:xfrm>
          <a:prstGeom prst="rect">
            <a:avLst/>
          </a:prstGeom>
        </p:spPr>
      </p:pic>
      <p:sp>
        <p:nvSpPr>
          <p:cNvPr id="7" name="자유형: 도형 6">
            <a:extLst>
              <a:ext uri="{FF2B5EF4-FFF2-40B4-BE49-F238E27FC236}">
                <a16:creationId xmlns="" xmlns:a16="http://schemas.microsoft.com/office/drawing/2014/main" id="{A1F968E3-B39B-6283-A22F-C979BD51A6A6}"/>
              </a:ext>
            </a:extLst>
          </p:cNvPr>
          <p:cNvSpPr/>
          <p:nvPr/>
        </p:nvSpPr>
        <p:spPr>
          <a:xfrm>
            <a:off x="276154" y="441230"/>
            <a:ext cx="5977881" cy="5921838"/>
          </a:xfrm>
          <a:custGeom>
            <a:avLst/>
            <a:gdLst>
              <a:gd name="csX0" fmla="*/ 2226285 w 5906077"/>
              <a:gd name="csY0" fmla="*/ 1289636 h 5718409"/>
              <a:gd name="csX1" fmla="*/ 2226285 w 5906077"/>
              <a:gd name="csY1" fmla="*/ 1530446 h 5718409"/>
              <a:gd name="csX2" fmla="*/ 3939530 w 5906077"/>
              <a:gd name="csY2" fmla="*/ 1530446 h 5718409"/>
              <a:gd name="csX3" fmla="*/ 3939530 w 5906077"/>
              <a:gd name="csY3" fmla="*/ 1289636 h 5718409"/>
              <a:gd name="csX4" fmla="*/ 0 w 5906077"/>
              <a:gd name="csY4" fmla="*/ 0 h 5718409"/>
              <a:gd name="csX5" fmla="*/ 5906077 w 5906077"/>
              <a:gd name="csY5" fmla="*/ 0 h 5718409"/>
              <a:gd name="csX6" fmla="*/ 5906077 w 5906077"/>
              <a:gd name="csY6" fmla="*/ 5718409 h 5718409"/>
              <a:gd name="csX7" fmla="*/ 0 w 5906077"/>
              <a:gd name="csY7" fmla="*/ 5718409 h 57184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</a:cxnLst>
            <a:rect l="l" t="t" r="r" b="b"/>
            <a:pathLst>
              <a:path w="5906077" h="5718409">
                <a:moveTo>
                  <a:pt x="2226285" y="1289636"/>
                </a:moveTo>
                <a:lnTo>
                  <a:pt x="2226285" y="1530446"/>
                </a:lnTo>
                <a:lnTo>
                  <a:pt x="3939530" y="1530446"/>
                </a:lnTo>
                <a:lnTo>
                  <a:pt x="3939530" y="1289636"/>
                </a:lnTo>
                <a:close/>
                <a:moveTo>
                  <a:pt x="0" y="0"/>
                </a:moveTo>
                <a:lnTo>
                  <a:pt x="5906077" y="0"/>
                </a:lnTo>
                <a:lnTo>
                  <a:pt x="5906077" y="5718409"/>
                </a:lnTo>
                <a:lnTo>
                  <a:pt x="0" y="5718409"/>
                </a:lnTo>
                <a:close/>
              </a:path>
            </a:pathLst>
          </a:custGeom>
          <a:solidFill>
            <a:srgbClr val="F7F1E8">
              <a:alpha val="75000"/>
            </a:srgbClr>
          </a:solidFill>
          <a:ln>
            <a:solidFill>
              <a:srgbClr val="F7F1E8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3" name="그림 2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2E7E36CF-BAD2-7106-202A-3A3DF3760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6729" y="988812"/>
            <a:ext cx="5763429" cy="56110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76A3532F-2FAB-FE4B-7C5E-D39CB206C4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3054" y="1704957"/>
            <a:ext cx="1662246" cy="247685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43CD056E-1528-6E00-C848-24CCDE1DC18D}"/>
              </a:ext>
            </a:extLst>
          </p:cNvPr>
          <p:cNvCxnSpPr>
            <a:cxnSpLocks/>
          </p:cNvCxnSpPr>
          <p:nvPr/>
        </p:nvCxnSpPr>
        <p:spPr>
          <a:xfrm>
            <a:off x="4371975" y="1857375"/>
            <a:ext cx="538079" cy="0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triangl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="" xmlns:a16="http://schemas.microsoft.com/office/drawing/2014/main" id="{2D481871-9254-4C80-7820-E578C0D3929A}"/>
              </a:ext>
            </a:extLst>
          </p:cNvPr>
          <p:cNvCxnSpPr>
            <a:cxnSpLocks/>
          </p:cNvCxnSpPr>
          <p:nvPr/>
        </p:nvCxnSpPr>
        <p:spPr>
          <a:xfrm flipV="1">
            <a:off x="5014829" y="1041401"/>
            <a:ext cx="0" cy="5505831"/>
          </a:xfrm>
          <a:prstGeom prst="straightConnector1">
            <a:avLst/>
          </a:prstGeom>
          <a:ln w="28575">
            <a:solidFill>
              <a:srgbClr val="A83636"/>
            </a:solidFill>
            <a:prstDash val="soli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오른쪽 대괄호 24">
            <a:extLst>
              <a:ext uri="{FF2B5EF4-FFF2-40B4-BE49-F238E27FC236}">
                <a16:creationId xmlns="" xmlns:a16="http://schemas.microsoft.com/office/drawing/2014/main" id="{93895270-9325-658B-A159-6AD9E9BADD44}"/>
              </a:ext>
            </a:extLst>
          </p:cNvPr>
          <p:cNvSpPr/>
          <p:nvPr/>
        </p:nvSpPr>
        <p:spPr>
          <a:xfrm>
            <a:off x="9584171" y="2425700"/>
            <a:ext cx="200182" cy="1028701"/>
          </a:xfrm>
          <a:prstGeom prst="rightBracket">
            <a:avLst>
              <a:gd name="adj" fmla="val 30870"/>
            </a:avLst>
          </a:prstGeom>
          <a:ln w="28575">
            <a:solidFill>
              <a:srgbClr val="A83636"/>
            </a:solidFill>
            <a:prstDash val="soli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대괄호 25">
            <a:extLst>
              <a:ext uri="{FF2B5EF4-FFF2-40B4-BE49-F238E27FC236}">
                <a16:creationId xmlns="" xmlns:a16="http://schemas.microsoft.com/office/drawing/2014/main" id="{8E47946D-DC9D-B2B7-4A76-AEADC2484073}"/>
              </a:ext>
            </a:extLst>
          </p:cNvPr>
          <p:cNvSpPr/>
          <p:nvPr/>
        </p:nvSpPr>
        <p:spPr>
          <a:xfrm>
            <a:off x="10422370" y="4002290"/>
            <a:ext cx="187483" cy="1168400"/>
          </a:xfrm>
          <a:prstGeom prst="rightBracket">
            <a:avLst>
              <a:gd name="adj" fmla="val 30870"/>
            </a:avLst>
          </a:prstGeom>
          <a:ln w="28575">
            <a:solidFill>
              <a:srgbClr val="A83636"/>
            </a:solidFill>
            <a:prstDash val="solid"/>
            <a:tailEnd type="none" w="lg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ABB383C6-1F05-BA07-1E82-964CB9D99B04}"/>
              </a:ext>
            </a:extLst>
          </p:cNvPr>
          <p:cNvSpPr txBox="1"/>
          <p:nvPr/>
        </p:nvSpPr>
        <p:spPr>
          <a:xfrm>
            <a:off x="9882752" y="2674759"/>
            <a:ext cx="24341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1" dirty="0">
                <a:solidFill>
                  <a:srgbClr val="A83636"/>
                </a:solidFill>
              </a:rPr>
              <a:t>쓰레드 종료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F23A3205-1409-9161-01A1-1BC6A117E55B}"/>
              </a:ext>
            </a:extLst>
          </p:cNvPr>
          <p:cNvSpPr txBox="1"/>
          <p:nvPr/>
        </p:nvSpPr>
        <p:spPr>
          <a:xfrm>
            <a:off x="10559048" y="4314124"/>
            <a:ext cx="14932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rgbClr val="A83636"/>
                </a:solidFill>
              </a:rPr>
              <a:t>장치 파일 </a:t>
            </a:r>
            <a:endParaRPr lang="en-US" altLang="ko-KR" b="1" dirty="0">
              <a:solidFill>
                <a:srgbClr val="A83636"/>
              </a:solidFill>
            </a:endParaRPr>
          </a:p>
          <a:p>
            <a:pPr algn="ctr"/>
            <a:r>
              <a:rPr lang="ko-KR" altLang="en-US" b="1" dirty="0">
                <a:solidFill>
                  <a:srgbClr val="A83636"/>
                </a:solidFill>
              </a:rPr>
              <a:t>닫기</a:t>
            </a:r>
          </a:p>
        </p:txBody>
      </p:sp>
    </p:spTree>
    <p:extLst>
      <p:ext uri="{BB962C8B-B14F-4D97-AF65-F5344CB8AC3E}">
        <p14:creationId xmlns:p14="http://schemas.microsoft.com/office/powerpoint/2010/main" val="2192713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28575">
          <a:solidFill>
            <a:srgbClr val="A83636"/>
          </a:solidFill>
          <a:prstDash val="solid"/>
          <a:headEnd type="arrow"/>
          <a:tailEnd type="none" w="lg" len="med"/>
        </a:ln>
      </a:spPr>
      <a:bodyPr rtlCol="0" anchor="ctr"/>
      <a:lstStyle>
        <a:defPPr algn="ctr">
          <a:defRPr dirty="0"/>
        </a:defPPr>
      </a:lstStyle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spDef>
    <a:lnDef>
      <a:spPr>
        <a:ln w="28575">
          <a:solidFill>
            <a:schemeClr val="bg1">
              <a:lumMod val="65000"/>
            </a:schemeClr>
          </a:solidFill>
          <a:prstDash val="dash"/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677</TotalTime>
  <Words>482</Words>
  <Application>Microsoft Office PowerPoint</Application>
  <PresentationFormat>사용자 지정</PresentationFormat>
  <Paragraphs>154</Paragraphs>
  <Slides>27</Slides>
  <Notes>2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28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서민솔</dc:creator>
  <cp:lastModifiedBy>User</cp:lastModifiedBy>
  <cp:revision>4</cp:revision>
  <dcterms:created xsi:type="dcterms:W3CDTF">2025-12-28T04:48:05Z</dcterms:created>
  <dcterms:modified xsi:type="dcterms:W3CDTF">2026-01-07T05:24:39Z</dcterms:modified>
</cp:coreProperties>
</file>